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7" d="100"/>
          <a:sy n="87" d="100"/>
        </p:scale>
        <p:origin x="-1458"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nl-NL" smtClean="0"/>
              <a:t>Klik om de stijl te bewerken</a:t>
            </a:r>
            <a:endParaRPr lang="en-US" dirty="0"/>
          </a:p>
        </p:txBody>
      </p:sp>
      <p:sp>
        <p:nvSpPr>
          <p:cNvPr id="11" name="Date Placeholder 10"/>
          <p:cNvSpPr>
            <a:spLocks noGrp="1"/>
          </p:cNvSpPr>
          <p:nvPr>
            <p:ph type="dt" sz="half" idx="10"/>
          </p:nvPr>
        </p:nvSpPr>
        <p:spPr bwMode="black"/>
        <p:txBody>
          <a:bodyPr/>
          <a:lstStyle/>
          <a:p>
            <a:fld id="{66531D6D-8833-407B-A4AE-50A0DF2509C3}" type="datetimeFigureOut">
              <a:rPr lang="en-GB" smtClean="0"/>
              <a:t>22/06/2018</a:t>
            </a:fld>
            <a:endParaRPr lang="en-GB"/>
          </a:p>
        </p:txBody>
      </p:sp>
      <p:sp>
        <p:nvSpPr>
          <p:cNvPr id="17" name="Slide Number Placeholder 16"/>
          <p:cNvSpPr>
            <a:spLocks noGrp="1"/>
          </p:cNvSpPr>
          <p:nvPr>
            <p:ph type="sldNum" sz="quarter" idx="11"/>
          </p:nvPr>
        </p:nvSpPr>
        <p:spPr/>
        <p:txBody>
          <a:bodyPr/>
          <a:lstStyle/>
          <a:p>
            <a:fld id="{A042DA8E-6CC9-475F-9538-4E1127FF203E}" type="slidenum">
              <a:rPr lang="en-GB" smtClean="0"/>
              <a:t>‹nr.›</a:t>
            </a:fld>
            <a:endParaRPr lang="en-GB"/>
          </a:p>
        </p:txBody>
      </p:sp>
      <p:sp>
        <p:nvSpPr>
          <p:cNvPr id="19" name="Footer Placeholder 18"/>
          <p:cNvSpPr>
            <a:spLocks noGrp="1"/>
          </p:cNvSpPr>
          <p:nvPr>
            <p:ph type="ftr" sz="quarter" idx="12"/>
          </p:nvPr>
        </p:nvSpPr>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66531D6D-8833-407B-A4AE-50A0DF2509C3}" type="datetimeFigureOut">
              <a:rPr lang="en-GB" smtClean="0"/>
              <a:t>22/06/2018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42DA8E-6CC9-475F-9538-4E1127FF203E}" type="slidenum">
              <a:rPr lang="en-GB" smtClean="0"/>
              <a:t>‹nr.›</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66531D6D-8833-407B-A4AE-50A0DF2509C3}" type="datetimeFigureOut">
              <a:rPr lang="en-GB" smtClean="0"/>
              <a:t>22/06/2018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42DA8E-6CC9-475F-9538-4E1127FF203E}" type="slidenum">
              <a:rPr lang="en-GB" smtClean="0"/>
              <a:t>‹nr.›</a:t>
            </a:fld>
            <a:endParaRPr lang="en-GB"/>
          </a:p>
        </p:txBody>
      </p:sp>
      <p:sp>
        <p:nvSpPr>
          <p:cNvPr id="2" name="Vertical Title 1"/>
          <p:cNvSpPr>
            <a:spLocks noGrp="1"/>
          </p:cNvSpPr>
          <p:nvPr>
            <p:ph type="title" orient="vert"/>
          </p:nvPr>
        </p:nvSpPr>
        <p:spPr>
          <a:xfrm>
            <a:off x="7239000" y="914401"/>
            <a:ext cx="926980" cy="5029200"/>
          </a:xfrm>
        </p:spPr>
        <p:txBody>
          <a:bodyPr vert="eaVert"/>
          <a:lstStyle/>
          <a:p>
            <a:r>
              <a:rPr lang="nl-NL" smtClean="0"/>
              <a:t>Klik om de stijl te bewerken</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9" name="Title 8"/>
          <p:cNvSpPr>
            <a:spLocks noGrp="1"/>
          </p:cNvSpPr>
          <p:nvPr>
            <p:ph type="title"/>
          </p:nvPr>
        </p:nvSpPr>
        <p:spPr/>
        <p:txBody>
          <a:bodyPr/>
          <a:lstStyle/>
          <a:p>
            <a:r>
              <a:rPr lang="nl-NL" smtClean="0"/>
              <a:t>Klik om de stijl te bewerken</a:t>
            </a:r>
            <a:endParaRPr lang="en-US"/>
          </a:p>
        </p:txBody>
      </p:sp>
      <p:sp>
        <p:nvSpPr>
          <p:cNvPr id="11" name="Date Placeholder 10"/>
          <p:cNvSpPr>
            <a:spLocks noGrp="1"/>
          </p:cNvSpPr>
          <p:nvPr>
            <p:ph type="dt" sz="half" idx="14"/>
          </p:nvPr>
        </p:nvSpPr>
        <p:spPr/>
        <p:txBody>
          <a:bodyPr/>
          <a:lstStyle/>
          <a:p>
            <a:fld id="{66531D6D-8833-407B-A4AE-50A0DF2509C3}" type="datetimeFigureOut">
              <a:rPr lang="en-GB" smtClean="0"/>
              <a:t>22/06/2018</a:t>
            </a:fld>
            <a:endParaRPr lang="en-GB"/>
          </a:p>
        </p:txBody>
      </p:sp>
      <p:sp>
        <p:nvSpPr>
          <p:cNvPr id="12" name="Slide Number Placeholder 11"/>
          <p:cNvSpPr>
            <a:spLocks noGrp="1"/>
          </p:cNvSpPr>
          <p:nvPr>
            <p:ph type="sldNum" sz="quarter" idx="15"/>
          </p:nvPr>
        </p:nvSpPr>
        <p:spPr/>
        <p:txBody>
          <a:bodyPr/>
          <a:lstStyle/>
          <a:p>
            <a:fld id="{A042DA8E-6CC9-475F-9538-4E1127FF203E}" type="slidenum">
              <a:rPr lang="en-GB" smtClean="0"/>
              <a:t>‹nr.›</a:t>
            </a:fld>
            <a:endParaRPr lang="en-GB"/>
          </a:p>
        </p:txBody>
      </p:sp>
      <p:sp>
        <p:nvSpPr>
          <p:cNvPr id="13" name="Footer Placeholder 12"/>
          <p:cNvSpPr>
            <a:spLocks noGrp="1"/>
          </p:cNvSpPr>
          <p:nvPr>
            <p:ph type="ftr" sz="quarter" idx="16"/>
          </p:nvPr>
        </p:nvSpPr>
        <p:spPr/>
        <p:txBody>
          <a:bodyPr/>
          <a:lstStyle/>
          <a:p>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nl-NL" smtClean="0"/>
              <a:t>Klik om de stijl te bewerken</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13" name="Date Placeholder 12"/>
          <p:cNvSpPr>
            <a:spLocks noGrp="1"/>
          </p:cNvSpPr>
          <p:nvPr>
            <p:ph type="dt" sz="half" idx="10"/>
          </p:nvPr>
        </p:nvSpPr>
        <p:spPr/>
        <p:txBody>
          <a:bodyPr/>
          <a:lstStyle/>
          <a:p>
            <a:fld id="{66531D6D-8833-407B-A4AE-50A0DF2509C3}" type="datetimeFigureOut">
              <a:rPr lang="en-GB" smtClean="0"/>
              <a:t>22/06/2018</a:t>
            </a:fld>
            <a:endParaRPr lang="en-GB"/>
          </a:p>
        </p:txBody>
      </p:sp>
      <p:sp>
        <p:nvSpPr>
          <p:cNvPr id="14" name="Slide Number Placeholder 13"/>
          <p:cNvSpPr>
            <a:spLocks noGrp="1"/>
          </p:cNvSpPr>
          <p:nvPr>
            <p:ph type="sldNum" sz="quarter" idx="11"/>
          </p:nvPr>
        </p:nvSpPr>
        <p:spPr/>
        <p:txBody>
          <a:bodyPr/>
          <a:lstStyle/>
          <a:p>
            <a:fld id="{A042DA8E-6CC9-475F-9538-4E1127FF203E}" type="slidenum">
              <a:rPr lang="en-GB" smtClean="0"/>
              <a:t>‹nr.›</a:t>
            </a:fld>
            <a:endParaRPr lang="en-GB"/>
          </a:p>
        </p:txBody>
      </p:sp>
      <p:sp>
        <p:nvSpPr>
          <p:cNvPr id="15" name="Footer Placeholder 14"/>
          <p:cNvSpPr>
            <a:spLocks noGrp="1"/>
          </p:cNvSpPr>
          <p:nvPr>
            <p:ph type="ftr" sz="quarter" idx="12"/>
          </p:nvPr>
        </p:nvSpPr>
        <p:spPr/>
        <p:txBody>
          <a:bodyPr/>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9" name="Date Placeholder 8"/>
          <p:cNvSpPr>
            <a:spLocks noGrp="1"/>
          </p:cNvSpPr>
          <p:nvPr>
            <p:ph type="dt" sz="half" idx="15"/>
          </p:nvPr>
        </p:nvSpPr>
        <p:spPr/>
        <p:txBody>
          <a:bodyPr/>
          <a:lstStyle/>
          <a:p>
            <a:fld id="{66531D6D-8833-407B-A4AE-50A0DF2509C3}" type="datetimeFigureOut">
              <a:rPr lang="en-GB" smtClean="0"/>
              <a:t>22/06/2018</a:t>
            </a:fld>
            <a:endParaRPr lang="en-GB"/>
          </a:p>
        </p:txBody>
      </p:sp>
      <p:sp>
        <p:nvSpPr>
          <p:cNvPr id="12" name="Slide Number Placeholder 11"/>
          <p:cNvSpPr>
            <a:spLocks noGrp="1"/>
          </p:cNvSpPr>
          <p:nvPr>
            <p:ph type="sldNum" sz="quarter" idx="16"/>
          </p:nvPr>
        </p:nvSpPr>
        <p:spPr/>
        <p:txBody>
          <a:bodyPr/>
          <a:lstStyle/>
          <a:p>
            <a:fld id="{A042DA8E-6CC9-475F-9538-4E1127FF203E}" type="slidenum">
              <a:rPr lang="en-GB" smtClean="0"/>
              <a:t>‹nr.›</a:t>
            </a:fld>
            <a:endParaRPr lang="en-GB"/>
          </a:p>
        </p:txBody>
      </p:sp>
      <p:sp>
        <p:nvSpPr>
          <p:cNvPr id="13" name="Footer Placeholder 12"/>
          <p:cNvSpPr>
            <a:spLocks noGrp="1"/>
          </p:cNvSpPr>
          <p:nvPr>
            <p:ph type="ftr" sz="quarter" idx="17"/>
          </p:nvPr>
        </p:nvSpPr>
        <p:spPr/>
        <p:txBody>
          <a:bodyPr/>
          <a:lstStyle/>
          <a:p>
            <a:endParaRPr lang="en-GB"/>
          </a:p>
        </p:txBody>
      </p:sp>
      <p:sp>
        <p:nvSpPr>
          <p:cNvPr id="16" name="Title 15"/>
          <p:cNvSpPr>
            <a:spLocks noGrp="1"/>
          </p:cNvSpPr>
          <p:nvPr>
            <p:ph type="title"/>
          </p:nvPr>
        </p:nvSpPr>
        <p:spPr/>
        <p:txBody>
          <a:bodyPr/>
          <a:lstStyle/>
          <a:p>
            <a:r>
              <a:rPr lang="nl-NL" smtClean="0"/>
              <a:t>Klik om de stijl te bewerken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nl-NL" smtClean="0"/>
              <a:t>Klik om de modelstijlen te bewerken</a:t>
            </a:r>
          </a:p>
        </p:txBody>
      </p:sp>
      <p:sp>
        <p:nvSpPr>
          <p:cNvPr id="11" name="Date Placeholder 10"/>
          <p:cNvSpPr>
            <a:spLocks noGrp="1"/>
          </p:cNvSpPr>
          <p:nvPr>
            <p:ph type="dt" sz="half" idx="16"/>
          </p:nvPr>
        </p:nvSpPr>
        <p:spPr/>
        <p:txBody>
          <a:bodyPr/>
          <a:lstStyle/>
          <a:p>
            <a:fld id="{66531D6D-8833-407B-A4AE-50A0DF2509C3}" type="datetimeFigureOut">
              <a:rPr lang="en-GB" smtClean="0"/>
              <a:t>22/06/2018</a:t>
            </a:fld>
            <a:endParaRPr lang="en-GB"/>
          </a:p>
        </p:txBody>
      </p:sp>
      <p:sp>
        <p:nvSpPr>
          <p:cNvPr id="12" name="Slide Number Placeholder 11"/>
          <p:cNvSpPr>
            <a:spLocks noGrp="1"/>
          </p:cNvSpPr>
          <p:nvPr>
            <p:ph type="sldNum" sz="quarter" idx="17"/>
          </p:nvPr>
        </p:nvSpPr>
        <p:spPr/>
        <p:txBody>
          <a:bodyPr/>
          <a:lstStyle/>
          <a:p>
            <a:fld id="{A042DA8E-6CC9-475F-9538-4E1127FF203E}" type="slidenum">
              <a:rPr lang="en-GB" smtClean="0"/>
              <a:t>‹nr.›</a:t>
            </a:fld>
            <a:endParaRPr lang="en-GB"/>
          </a:p>
        </p:txBody>
      </p:sp>
      <p:sp>
        <p:nvSpPr>
          <p:cNvPr id="13" name="Footer Placeholder 12"/>
          <p:cNvSpPr>
            <a:spLocks noGrp="1"/>
          </p:cNvSpPr>
          <p:nvPr>
            <p:ph type="ftr" sz="quarter" idx="18"/>
          </p:nvPr>
        </p:nvSpPr>
        <p:spPr/>
        <p:txBody>
          <a:bodyPr/>
          <a:lstStyle/>
          <a:p>
            <a:endParaRPr lang="en-GB"/>
          </a:p>
        </p:txBody>
      </p:sp>
      <p:sp>
        <p:nvSpPr>
          <p:cNvPr id="18" name="Title 17"/>
          <p:cNvSpPr>
            <a:spLocks noGrp="1"/>
          </p:cNvSpPr>
          <p:nvPr>
            <p:ph type="title"/>
          </p:nvPr>
        </p:nvSpPr>
        <p:spPr/>
        <p:txBody>
          <a:bodyPr/>
          <a:lstStyle/>
          <a:p>
            <a:r>
              <a:rPr lang="nl-NL" smtClean="0"/>
              <a:t>Klik om de stijl te bewerken</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nl-NL" smtClean="0"/>
              <a:t>Klik om de stijl te bewerken</a:t>
            </a:r>
            <a:endParaRPr lang="en-US"/>
          </a:p>
        </p:txBody>
      </p:sp>
      <p:sp>
        <p:nvSpPr>
          <p:cNvPr id="15" name="Date Placeholder 14"/>
          <p:cNvSpPr>
            <a:spLocks noGrp="1"/>
          </p:cNvSpPr>
          <p:nvPr>
            <p:ph type="dt" sz="half" idx="10"/>
          </p:nvPr>
        </p:nvSpPr>
        <p:spPr/>
        <p:txBody>
          <a:bodyPr/>
          <a:lstStyle/>
          <a:p>
            <a:fld id="{66531D6D-8833-407B-A4AE-50A0DF2509C3}" type="datetimeFigureOut">
              <a:rPr lang="en-GB" smtClean="0"/>
              <a:t>22/06/2018</a:t>
            </a:fld>
            <a:endParaRPr lang="en-GB"/>
          </a:p>
        </p:txBody>
      </p:sp>
      <p:sp>
        <p:nvSpPr>
          <p:cNvPr id="16" name="Slide Number Placeholder 15"/>
          <p:cNvSpPr>
            <a:spLocks noGrp="1"/>
          </p:cNvSpPr>
          <p:nvPr>
            <p:ph type="sldNum" sz="quarter" idx="11"/>
          </p:nvPr>
        </p:nvSpPr>
        <p:spPr/>
        <p:txBody>
          <a:bodyPr/>
          <a:lstStyle/>
          <a:p>
            <a:fld id="{A042DA8E-6CC9-475F-9538-4E1127FF203E}" type="slidenum">
              <a:rPr lang="en-GB" smtClean="0"/>
              <a:t>‹nr.›</a:t>
            </a:fld>
            <a:endParaRPr lang="en-GB"/>
          </a:p>
        </p:txBody>
      </p:sp>
      <p:sp>
        <p:nvSpPr>
          <p:cNvPr id="17" name="Footer Placeholder 16"/>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66531D6D-8833-407B-A4AE-50A0DF2509C3}" type="datetimeFigureOut">
              <a:rPr lang="en-GB" smtClean="0"/>
              <a:t>22/06/2018</a:t>
            </a:fld>
            <a:endParaRPr lang="en-GB"/>
          </a:p>
        </p:txBody>
      </p:sp>
      <p:sp>
        <p:nvSpPr>
          <p:cNvPr id="8" name="Slide Number Placeholder 7"/>
          <p:cNvSpPr>
            <a:spLocks noGrp="1"/>
          </p:cNvSpPr>
          <p:nvPr>
            <p:ph type="sldNum" sz="quarter" idx="11"/>
          </p:nvPr>
        </p:nvSpPr>
        <p:spPr/>
        <p:txBody>
          <a:bodyPr/>
          <a:lstStyle/>
          <a:p>
            <a:fld id="{A042DA8E-6CC9-475F-9538-4E1127FF203E}" type="slidenum">
              <a:rPr lang="en-GB" smtClean="0"/>
              <a:t>‹nr.›</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3" name="Title 12"/>
          <p:cNvSpPr>
            <a:spLocks noGrp="1"/>
          </p:cNvSpPr>
          <p:nvPr>
            <p:ph type="title"/>
          </p:nvPr>
        </p:nvSpPr>
        <p:spPr/>
        <p:txBody>
          <a:bodyPr/>
          <a:lstStyle/>
          <a:p>
            <a:r>
              <a:rPr lang="nl-NL" smtClean="0"/>
              <a:t>Klik om de stijl te bewerken</a:t>
            </a:r>
            <a:endParaRPr lang="en-US"/>
          </a:p>
        </p:txBody>
      </p:sp>
      <p:sp>
        <p:nvSpPr>
          <p:cNvPr id="16" name="Date Placeholder 15"/>
          <p:cNvSpPr>
            <a:spLocks noGrp="1"/>
          </p:cNvSpPr>
          <p:nvPr>
            <p:ph type="dt" sz="half" idx="15"/>
          </p:nvPr>
        </p:nvSpPr>
        <p:spPr/>
        <p:txBody>
          <a:bodyPr/>
          <a:lstStyle/>
          <a:p>
            <a:fld id="{66531D6D-8833-407B-A4AE-50A0DF2509C3}" type="datetimeFigureOut">
              <a:rPr lang="en-GB" smtClean="0"/>
              <a:t>22/06/2018</a:t>
            </a:fld>
            <a:endParaRPr lang="en-GB"/>
          </a:p>
        </p:txBody>
      </p:sp>
      <p:sp>
        <p:nvSpPr>
          <p:cNvPr id="19" name="Slide Number Placeholder 18"/>
          <p:cNvSpPr>
            <a:spLocks noGrp="1"/>
          </p:cNvSpPr>
          <p:nvPr>
            <p:ph type="sldNum" sz="quarter" idx="16"/>
          </p:nvPr>
        </p:nvSpPr>
        <p:spPr/>
        <p:txBody>
          <a:bodyPr/>
          <a:lstStyle/>
          <a:p>
            <a:fld id="{A042DA8E-6CC9-475F-9538-4E1127FF203E}" type="slidenum">
              <a:rPr lang="en-GB" smtClean="0"/>
              <a:t>‹nr.›</a:t>
            </a:fld>
            <a:endParaRPr lang="en-GB"/>
          </a:p>
        </p:txBody>
      </p:sp>
      <p:sp>
        <p:nvSpPr>
          <p:cNvPr id="23" name="Footer Placeholder 22"/>
          <p:cNvSpPr>
            <a:spLocks noGrp="1"/>
          </p:cNvSpPr>
          <p:nvPr>
            <p:ph type="ftr" sz="quarter" idx="17"/>
          </p:nvPr>
        </p:nvSpPr>
        <p:spPr/>
        <p:txBody>
          <a:bodyPr/>
          <a:lstStyle/>
          <a:p>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nl-NL" smtClean="0"/>
              <a:t>Klik om de modelstijlen te bewerken</a:t>
            </a:r>
          </a:p>
        </p:txBody>
      </p:sp>
      <p:sp>
        <p:nvSpPr>
          <p:cNvPr id="12" name="Title 11"/>
          <p:cNvSpPr>
            <a:spLocks noGrp="1"/>
          </p:cNvSpPr>
          <p:nvPr>
            <p:ph type="title"/>
          </p:nvPr>
        </p:nvSpPr>
        <p:spPr>
          <a:xfrm>
            <a:off x="2514600" y="975360"/>
            <a:ext cx="4114800" cy="701040"/>
          </a:xfrm>
        </p:spPr>
        <p:txBody>
          <a:bodyPr/>
          <a:lstStyle/>
          <a:p>
            <a:r>
              <a:rPr lang="nl-NL" smtClean="0"/>
              <a:t>Klik om de stijl te bewerken</a:t>
            </a:r>
            <a:endParaRPr lang="en-US"/>
          </a:p>
        </p:txBody>
      </p:sp>
      <p:sp>
        <p:nvSpPr>
          <p:cNvPr id="13" name="Date Placeholder 12"/>
          <p:cNvSpPr>
            <a:spLocks noGrp="1"/>
          </p:cNvSpPr>
          <p:nvPr>
            <p:ph type="dt" sz="half" idx="14"/>
          </p:nvPr>
        </p:nvSpPr>
        <p:spPr>
          <a:xfrm>
            <a:off x="2981325" y="273180"/>
            <a:ext cx="3181350" cy="292100"/>
          </a:xfrm>
        </p:spPr>
        <p:txBody>
          <a:bodyPr/>
          <a:lstStyle/>
          <a:p>
            <a:fld id="{66531D6D-8833-407B-A4AE-50A0DF2509C3}" type="datetimeFigureOut">
              <a:rPr lang="en-GB" smtClean="0"/>
              <a:t>22/06/2018</a:t>
            </a:fld>
            <a:endParaRPr lang="en-GB"/>
          </a:p>
        </p:txBody>
      </p:sp>
      <p:sp>
        <p:nvSpPr>
          <p:cNvPr id="14" name="Slide Number Placeholder 13"/>
          <p:cNvSpPr>
            <a:spLocks noGrp="1"/>
          </p:cNvSpPr>
          <p:nvPr>
            <p:ph type="sldNum" sz="quarter" idx="15"/>
          </p:nvPr>
        </p:nvSpPr>
        <p:spPr>
          <a:xfrm>
            <a:off x="4038600" y="6172200"/>
            <a:ext cx="1066800" cy="304800"/>
          </a:xfrm>
        </p:spPr>
        <p:txBody>
          <a:bodyPr/>
          <a:lstStyle/>
          <a:p>
            <a:fld id="{A042DA8E-6CC9-475F-9538-4E1127FF203E}" type="slidenum">
              <a:rPr lang="en-GB" smtClean="0"/>
              <a:t>‹nr.›</a:t>
            </a:fld>
            <a:endParaRPr lang="en-GB"/>
          </a:p>
        </p:txBody>
      </p:sp>
      <p:sp>
        <p:nvSpPr>
          <p:cNvPr id="15" name="Footer Placeholder 14"/>
          <p:cNvSpPr>
            <a:spLocks noGrp="1"/>
          </p:cNvSpPr>
          <p:nvPr>
            <p:ph type="ftr" sz="quarter" idx="16"/>
          </p:nvPr>
        </p:nvSpPr>
        <p:spPr>
          <a:xfrm>
            <a:off x="1447800" y="6486525"/>
            <a:ext cx="6248400" cy="292100"/>
          </a:xfrm>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66531D6D-8833-407B-A4AE-50A0DF2509C3}" type="datetimeFigureOut">
              <a:rPr lang="en-GB" smtClean="0"/>
              <a:t>22/06/2018</a:t>
            </a:fld>
            <a:endParaRPr lang="en-GB"/>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GB"/>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A042DA8E-6CC9-475F-9538-4E1127FF203E}" type="slidenum">
              <a:rPr lang="en-GB" smtClean="0"/>
              <a:t>‹nr.›</a:t>
            </a:fld>
            <a:endParaRPr lang="en-GB"/>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nl-NL" smtClean="0"/>
              <a:t>Klik om de stijl te bewerken</a:t>
            </a:r>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3.png"/><Relationship Id="rId4" Type="http://schemas.openxmlformats.org/officeDocument/2006/relationships/hyperlink" Target="https://www.youtube.com/watch?v=gkp4t5NYzV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lstStyle/>
          <a:p>
            <a:r>
              <a:rPr lang="nl-NL" dirty="0" smtClean="0">
                <a:solidFill>
                  <a:schemeClr val="bg1"/>
                </a:solidFill>
              </a:rPr>
              <a:t>- Isabella de Wit A5B</a:t>
            </a:r>
            <a:endParaRPr lang="en-GB" dirty="0">
              <a:solidFill>
                <a:schemeClr val="bg1"/>
              </a:solidFill>
            </a:endParaRPr>
          </a:p>
        </p:txBody>
      </p:sp>
      <p:sp>
        <p:nvSpPr>
          <p:cNvPr id="2" name="Titel 1"/>
          <p:cNvSpPr>
            <a:spLocks noGrp="1"/>
          </p:cNvSpPr>
          <p:nvPr>
            <p:ph type="title"/>
          </p:nvPr>
        </p:nvSpPr>
        <p:spPr>
          <a:xfrm>
            <a:off x="2339752" y="1700808"/>
            <a:ext cx="4464496" cy="1224136"/>
          </a:xfrm>
        </p:spPr>
        <p:txBody>
          <a:bodyPr>
            <a:normAutofit/>
          </a:bodyPr>
          <a:lstStyle/>
          <a:p>
            <a:r>
              <a:rPr lang="nl-NL" sz="2000" dirty="0" smtClean="0">
                <a:solidFill>
                  <a:schemeClr val="bg1"/>
                </a:solidFill>
              </a:rPr>
              <a:t>James bond </a:t>
            </a:r>
            <a:r>
              <a:rPr lang="nl-NL" sz="2000" dirty="0" err="1" smtClean="0">
                <a:solidFill>
                  <a:schemeClr val="bg1"/>
                </a:solidFill>
              </a:rPr>
              <a:t>and</a:t>
            </a:r>
            <a:r>
              <a:rPr lang="nl-NL" sz="2000" dirty="0" smtClean="0">
                <a:solidFill>
                  <a:schemeClr val="bg1"/>
                </a:solidFill>
              </a:rPr>
              <a:t> </a:t>
            </a:r>
            <a:r>
              <a:rPr lang="nl-NL" sz="2400" dirty="0" err="1" smtClean="0">
                <a:solidFill>
                  <a:schemeClr val="bg1"/>
                </a:solidFill>
              </a:rPr>
              <a:t>feminism</a:t>
            </a:r>
            <a:r>
              <a:rPr lang="nl-NL" sz="2000" dirty="0" smtClean="0">
                <a:solidFill>
                  <a:schemeClr val="bg1"/>
                </a:solidFill>
              </a:rPr>
              <a:t>?</a:t>
            </a:r>
            <a:endParaRPr lang="en-GB" sz="2000" dirty="0">
              <a:solidFill>
                <a:schemeClr val="bg1"/>
              </a:solidFill>
            </a:endParaRPr>
          </a:p>
        </p:txBody>
      </p:sp>
      <p:pic>
        <p:nvPicPr>
          <p:cNvPr id="1028" name="Picture 4" descr="Afbeeldingsresultaat voor james b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3365840"/>
            <a:ext cx="6170904" cy="347113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besta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7453747"/>
      </p:ext>
    </p:extLst>
  </p:cSld>
  <p:clrMapOvr>
    <a:masterClrMapping/>
  </p:clrMapOvr>
  <mc:AlternateContent xmlns:mc="http://schemas.openxmlformats.org/markup-compatibility/2006" xmlns:p14="http://schemas.microsoft.com/office/powerpoint/2010/main">
    <mc:Choice Requires="p14">
      <p:transition spd="slow" p14:dur="2000" advTm="19616"/>
    </mc:Choice>
    <mc:Fallback xmlns="">
      <p:transition spd="slow" advTm="1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lstStyle/>
          <a:p>
            <a:r>
              <a:rPr lang="en-GB" dirty="0"/>
              <a:t>Wai Lin was a Red Chinese agent, and had the same mission as Bond to investigate media magnate Elliot Carver. Carver had been suspected of causing tragic events so that he could get exclusive coverage on them and increase his ratings. Wai Lin was intelligent and worked more cleverly than Bond on several occasions. Eventually they teamed up together and stormed Carver's stealth ship.</a:t>
            </a:r>
          </a:p>
        </p:txBody>
      </p:sp>
      <p:sp>
        <p:nvSpPr>
          <p:cNvPr id="4" name="Titel 3"/>
          <p:cNvSpPr>
            <a:spLocks noGrp="1"/>
          </p:cNvSpPr>
          <p:nvPr>
            <p:ph type="title"/>
          </p:nvPr>
        </p:nvSpPr>
        <p:spPr/>
        <p:txBody>
          <a:bodyPr/>
          <a:lstStyle/>
          <a:p>
            <a:r>
              <a:rPr lang="nl-NL" dirty="0" err="1" smtClean="0"/>
              <a:t>Wai</a:t>
            </a:r>
            <a:r>
              <a:rPr lang="nl-NL" dirty="0" smtClean="0"/>
              <a:t> </a:t>
            </a:r>
            <a:r>
              <a:rPr lang="nl-NL" dirty="0" err="1" smtClean="0"/>
              <a:t>lin</a:t>
            </a:r>
            <a:r>
              <a:rPr lang="nl-NL" dirty="0" smtClean="0"/>
              <a:t/>
            </a:r>
            <a:br>
              <a:rPr lang="nl-NL" dirty="0" smtClean="0"/>
            </a:br>
            <a:r>
              <a:rPr lang="nl-NL" dirty="0" smtClean="0"/>
              <a:t>“</a:t>
            </a:r>
            <a:r>
              <a:rPr lang="nl-NL" dirty="0" err="1" smtClean="0"/>
              <a:t>tomorrow</a:t>
            </a:r>
            <a:r>
              <a:rPr lang="nl-NL" dirty="0" smtClean="0"/>
              <a:t> never dies’</a:t>
            </a:r>
            <a:endParaRPr lang="en-GB" dirty="0"/>
          </a:p>
        </p:txBody>
      </p:sp>
      <p:pic>
        <p:nvPicPr>
          <p:cNvPr id="9218" name="Picture 2"/>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4572000" y="1844824"/>
            <a:ext cx="5361703" cy="31409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0510" y="3985345"/>
            <a:ext cx="4536504" cy="26811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60289414"/>
      </p:ext>
    </p:extLst>
  </p:cSld>
  <p:clrMapOvr>
    <a:masterClrMapping/>
  </p:clrMapOvr>
  <mc:AlternateContent xmlns:mc="http://schemas.openxmlformats.org/markup-compatibility/2006" xmlns:p14="http://schemas.microsoft.com/office/powerpoint/2010/main">
    <mc:Choice Requires="p14">
      <p:transition spd="slow" p14:dur="2000" advTm="43554"/>
    </mc:Choice>
    <mc:Fallback xmlns="">
      <p:transition spd="slow" advTm="43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p:txBody>
          <a:bodyPr>
            <a:normAutofit fontScale="92500" lnSpcReduction="20000"/>
          </a:bodyPr>
          <a:lstStyle/>
          <a:p>
            <a:r>
              <a:rPr lang="nl-NL" sz="2800" dirty="0" smtClean="0"/>
              <a:t>Elektra </a:t>
            </a:r>
            <a:r>
              <a:rPr lang="nl-NL" sz="2800" dirty="0" err="1" smtClean="0"/>
              <a:t>king</a:t>
            </a:r>
            <a:endParaRPr lang="nl-NL" sz="2800" dirty="0" smtClean="0"/>
          </a:p>
          <a:p>
            <a:r>
              <a:rPr lang="nl-NL" sz="2000" dirty="0" smtClean="0"/>
              <a:t>“</a:t>
            </a:r>
            <a:r>
              <a:rPr lang="nl-NL" sz="2000" dirty="0" err="1" smtClean="0"/>
              <a:t>the</a:t>
            </a:r>
            <a:r>
              <a:rPr lang="nl-NL" sz="2000" dirty="0" smtClean="0"/>
              <a:t> </a:t>
            </a:r>
            <a:r>
              <a:rPr lang="nl-NL" sz="2000" dirty="0" err="1" smtClean="0"/>
              <a:t>world</a:t>
            </a:r>
            <a:r>
              <a:rPr lang="nl-NL" sz="2000" dirty="0" smtClean="0"/>
              <a:t> is </a:t>
            </a:r>
            <a:r>
              <a:rPr lang="nl-NL" sz="2000" dirty="0" err="1" smtClean="0"/>
              <a:t>not</a:t>
            </a:r>
            <a:r>
              <a:rPr lang="nl-NL" sz="2000" dirty="0" smtClean="0"/>
              <a:t> </a:t>
            </a:r>
            <a:r>
              <a:rPr lang="nl-NL" sz="2000" dirty="0" err="1" smtClean="0"/>
              <a:t>enough</a:t>
            </a:r>
            <a:r>
              <a:rPr lang="nl-NL" sz="2000" dirty="0" smtClean="0"/>
              <a:t>”</a:t>
            </a:r>
            <a:endParaRPr lang="en-GB" sz="2000" dirty="0"/>
          </a:p>
        </p:txBody>
      </p:sp>
      <p:sp>
        <p:nvSpPr>
          <p:cNvPr id="5" name="Tijdelijke aanduiding voor tekst 4"/>
          <p:cNvSpPr>
            <a:spLocks noGrp="1"/>
          </p:cNvSpPr>
          <p:nvPr>
            <p:ph type="body" sz="half" idx="15"/>
          </p:nvPr>
        </p:nvSpPr>
        <p:spPr/>
        <p:txBody>
          <a:bodyPr>
            <a:noAutofit/>
          </a:bodyPr>
          <a:lstStyle/>
          <a:p>
            <a:r>
              <a:rPr lang="nl-NL" sz="2000" dirty="0" err="1" smtClean="0"/>
              <a:t>Madeleinne</a:t>
            </a:r>
            <a:r>
              <a:rPr lang="nl-NL" sz="2000" dirty="0" smtClean="0"/>
              <a:t> </a:t>
            </a:r>
            <a:r>
              <a:rPr lang="nl-NL" sz="2000" dirty="0" err="1" smtClean="0"/>
              <a:t>Swann</a:t>
            </a:r>
            <a:endParaRPr lang="nl-NL" sz="2000" dirty="0" smtClean="0"/>
          </a:p>
          <a:p>
            <a:r>
              <a:rPr lang="nl-NL" sz="2000" dirty="0" smtClean="0"/>
              <a:t>“ </a:t>
            </a:r>
            <a:r>
              <a:rPr lang="nl-NL" sz="2000" dirty="0" err="1" smtClean="0"/>
              <a:t>Spectre</a:t>
            </a:r>
            <a:r>
              <a:rPr lang="nl-NL" sz="2000" dirty="0" smtClean="0"/>
              <a:t>”</a:t>
            </a:r>
            <a:endParaRPr lang="en-GB" sz="2000" dirty="0"/>
          </a:p>
        </p:txBody>
      </p:sp>
      <p:sp>
        <p:nvSpPr>
          <p:cNvPr id="6" name="Titel 5"/>
          <p:cNvSpPr>
            <a:spLocks noGrp="1"/>
          </p:cNvSpPr>
          <p:nvPr>
            <p:ph type="title"/>
          </p:nvPr>
        </p:nvSpPr>
        <p:spPr/>
        <p:txBody>
          <a:bodyPr/>
          <a:lstStyle/>
          <a:p>
            <a:r>
              <a:rPr lang="nl-NL" dirty="0" err="1" smtClean="0"/>
              <a:t>Other</a:t>
            </a:r>
            <a:r>
              <a:rPr lang="nl-NL" dirty="0" smtClean="0"/>
              <a:t> strong </a:t>
            </a:r>
            <a:r>
              <a:rPr lang="nl-NL" dirty="0" err="1" smtClean="0"/>
              <a:t>character</a:t>
            </a:r>
            <a:endParaRPr lang="en-GB" dirty="0"/>
          </a:p>
        </p:txBody>
      </p:sp>
      <p:pic>
        <p:nvPicPr>
          <p:cNvPr id="10242" name="Picture 2"/>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4860032" y="2780928"/>
            <a:ext cx="3857997" cy="38579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Grp="1" noChangeAspect="1" noChangeArrowheads="1"/>
          </p:cNvPicPr>
          <p:nvPr>
            <p:ph sz="quarter" idx="13"/>
          </p:nvPr>
        </p:nvPicPr>
        <p:blipFill>
          <a:blip r:embed="rId5">
            <a:extLst>
              <a:ext uri="{28A0092B-C50C-407E-A947-70E740481C1C}">
                <a14:useLocalDpi xmlns:a14="http://schemas.microsoft.com/office/drawing/2010/main" val="0"/>
              </a:ext>
            </a:extLst>
          </a:blip>
          <a:srcRect/>
          <a:stretch>
            <a:fillRect/>
          </a:stretch>
        </p:blipFill>
        <p:spPr bwMode="auto">
          <a:xfrm>
            <a:off x="1043608" y="2708920"/>
            <a:ext cx="2965507" cy="40753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42431689"/>
      </p:ext>
    </p:extLst>
  </p:cSld>
  <p:clrMapOvr>
    <a:masterClrMapping/>
  </p:clrMapOvr>
  <mc:AlternateContent xmlns:mc="http://schemas.openxmlformats.org/markup-compatibility/2006" xmlns:p14="http://schemas.microsoft.com/office/powerpoint/2010/main">
    <mc:Choice Requires="p14">
      <p:transition spd="slow" p14:dur="2000" advTm="36058"/>
    </mc:Choice>
    <mc:Fallback xmlns="">
      <p:transition spd="slow" advTm="36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normAutofit lnSpcReduction="10000"/>
          </a:bodyPr>
          <a:lstStyle/>
          <a:p>
            <a:pPr marL="342900" indent="-342900" algn="l">
              <a:buFont typeface="Wingdings" panose="05000000000000000000" pitchFamily="2" charset="2"/>
              <a:buChar char="v"/>
            </a:pPr>
            <a:r>
              <a:rPr lang="nl-NL" dirty="0" smtClean="0"/>
              <a:t>Even </a:t>
            </a:r>
            <a:r>
              <a:rPr lang="nl-NL" dirty="0" err="1" smtClean="0"/>
              <a:t>the</a:t>
            </a:r>
            <a:r>
              <a:rPr lang="nl-NL" dirty="0" smtClean="0"/>
              <a:t> </a:t>
            </a:r>
            <a:r>
              <a:rPr lang="nl-NL" dirty="0" err="1" smtClean="0"/>
              <a:t>secretary</a:t>
            </a:r>
            <a:r>
              <a:rPr lang="nl-NL" dirty="0" smtClean="0"/>
              <a:t> ‘</a:t>
            </a:r>
            <a:r>
              <a:rPr lang="nl-NL" dirty="0" err="1" smtClean="0"/>
              <a:t>Moneypenny</a:t>
            </a:r>
            <a:r>
              <a:rPr lang="nl-NL" dirty="0" smtClean="0"/>
              <a:t>’ </a:t>
            </a:r>
            <a:r>
              <a:rPr lang="nl-NL" dirty="0" err="1" smtClean="0"/>
              <a:t>got</a:t>
            </a:r>
            <a:r>
              <a:rPr lang="nl-NL" dirty="0" smtClean="0"/>
              <a:t> </a:t>
            </a:r>
            <a:r>
              <a:rPr lang="nl-NL" dirty="0" err="1" smtClean="0"/>
              <a:t>remodeled</a:t>
            </a:r>
            <a:r>
              <a:rPr lang="nl-NL" dirty="0" smtClean="0"/>
              <a:t> </a:t>
            </a:r>
            <a:r>
              <a:rPr lang="nl-NL" dirty="0" err="1" smtClean="0"/>
              <a:t>for</a:t>
            </a:r>
            <a:r>
              <a:rPr lang="nl-NL" dirty="0" smtClean="0"/>
              <a:t> her </a:t>
            </a:r>
            <a:r>
              <a:rPr lang="nl-NL" dirty="0" err="1" smtClean="0"/>
              <a:t>own</a:t>
            </a:r>
            <a:r>
              <a:rPr lang="nl-NL" dirty="0" smtClean="0"/>
              <a:t> </a:t>
            </a:r>
            <a:r>
              <a:rPr lang="nl-NL" dirty="0" err="1" smtClean="0"/>
              <a:t>good</a:t>
            </a:r>
            <a:r>
              <a:rPr lang="nl-NL" dirty="0" smtClean="0"/>
              <a:t>.</a:t>
            </a:r>
          </a:p>
          <a:p>
            <a:pPr marL="342900" indent="-342900" algn="l">
              <a:buFont typeface="Wingdings" panose="05000000000000000000" pitchFamily="2" charset="2"/>
              <a:buChar char="v"/>
            </a:pPr>
            <a:r>
              <a:rPr lang="nl-NL" dirty="0" smtClean="0"/>
              <a:t>In </a:t>
            </a:r>
            <a:r>
              <a:rPr lang="nl-NL" dirty="0" err="1" smtClean="0"/>
              <a:t>spectre</a:t>
            </a:r>
            <a:r>
              <a:rPr lang="nl-NL" dirty="0" smtClean="0"/>
              <a:t> </a:t>
            </a:r>
            <a:r>
              <a:rPr lang="nl-NL" dirty="0" err="1" smtClean="0"/>
              <a:t>and</a:t>
            </a:r>
            <a:r>
              <a:rPr lang="nl-NL" dirty="0" smtClean="0"/>
              <a:t> </a:t>
            </a:r>
            <a:r>
              <a:rPr lang="nl-NL" dirty="0" err="1" smtClean="0"/>
              <a:t>skyfall</a:t>
            </a:r>
            <a:r>
              <a:rPr lang="nl-NL" dirty="0" smtClean="0"/>
              <a:t> </a:t>
            </a:r>
            <a:r>
              <a:rPr lang="nl-NL" dirty="0" err="1" smtClean="0"/>
              <a:t>she</a:t>
            </a:r>
            <a:r>
              <a:rPr lang="nl-NL" dirty="0" smtClean="0"/>
              <a:t> is a field agent</a:t>
            </a:r>
          </a:p>
          <a:p>
            <a:pPr marL="342900" indent="-342900" algn="l">
              <a:buFont typeface="Wingdings" panose="05000000000000000000" pitchFamily="2" charset="2"/>
              <a:buChar char="v"/>
            </a:pPr>
            <a:r>
              <a:rPr lang="nl-NL" dirty="0" smtClean="0"/>
              <a:t>The </a:t>
            </a:r>
            <a:r>
              <a:rPr lang="nl-NL" dirty="0" err="1" smtClean="0"/>
              <a:t>choice</a:t>
            </a:r>
            <a:r>
              <a:rPr lang="nl-NL" dirty="0" smtClean="0"/>
              <a:t> </a:t>
            </a:r>
            <a:r>
              <a:rPr lang="nl-NL" dirty="0" err="1" smtClean="0"/>
              <a:t>to</a:t>
            </a:r>
            <a:r>
              <a:rPr lang="nl-NL" dirty="0" smtClean="0"/>
              <a:t> make Daniel </a:t>
            </a:r>
            <a:r>
              <a:rPr lang="nl-NL" dirty="0" err="1" smtClean="0"/>
              <a:t>Craig</a:t>
            </a:r>
            <a:r>
              <a:rPr lang="nl-NL" dirty="0" smtClean="0"/>
              <a:t> a bond, was a </a:t>
            </a:r>
            <a:r>
              <a:rPr lang="nl-NL" dirty="0" err="1" smtClean="0"/>
              <a:t>nod</a:t>
            </a:r>
            <a:r>
              <a:rPr lang="nl-NL" dirty="0" smtClean="0"/>
              <a:t> </a:t>
            </a:r>
            <a:r>
              <a:rPr lang="nl-NL" dirty="0" err="1" smtClean="0"/>
              <a:t>to</a:t>
            </a:r>
            <a:r>
              <a:rPr lang="nl-NL" dirty="0" smtClean="0"/>
              <a:t> independent </a:t>
            </a:r>
            <a:r>
              <a:rPr lang="nl-NL" dirty="0" err="1" smtClean="0"/>
              <a:t>women</a:t>
            </a:r>
            <a:r>
              <a:rPr lang="nl-NL" dirty="0" smtClean="0"/>
              <a:t>, he </a:t>
            </a:r>
            <a:r>
              <a:rPr lang="nl-NL" dirty="0" err="1" smtClean="0"/>
              <a:t>knows</a:t>
            </a:r>
            <a:r>
              <a:rPr lang="nl-NL" dirty="0" smtClean="0"/>
              <a:t> </a:t>
            </a:r>
            <a:r>
              <a:rPr lang="nl-NL" dirty="0" err="1" smtClean="0"/>
              <a:t>how</a:t>
            </a:r>
            <a:r>
              <a:rPr lang="nl-NL" dirty="0" smtClean="0"/>
              <a:t> </a:t>
            </a:r>
            <a:r>
              <a:rPr lang="nl-NL" dirty="0" err="1" smtClean="0"/>
              <a:t>to</a:t>
            </a:r>
            <a:r>
              <a:rPr lang="nl-NL" dirty="0" smtClean="0"/>
              <a:t> </a:t>
            </a:r>
            <a:r>
              <a:rPr lang="nl-NL" dirty="0" err="1" smtClean="0"/>
              <a:t>fight</a:t>
            </a:r>
            <a:r>
              <a:rPr lang="nl-NL" dirty="0" smtClean="0"/>
              <a:t> </a:t>
            </a:r>
            <a:r>
              <a:rPr lang="nl-NL" dirty="0" err="1" smtClean="0"/>
              <a:t>for</a:t>
            </a:r>
            <a:r>
              <a:rPr lang="nl-NL" dirty="0" smtClean="0"/>
              <a:t> </a:t>
            </a:r>
            <a:r>
              <a:rPr lang="nl-NL" dirty="0" err="1" smtClean="0"/>
              <a:t>equality</a:t>
            </a:r>
            <a:endParaRPr lang="nl-NL" dirty="0" smtClean="0"/>
          </a:p>
          <a:p>
            <a:pPr marL="342900" indent="-342900" algn="l">
              <a:buFont typeface="Wingdings" panose="05000000000000000000" pitchFamily="2" charset="2"/>
              <a:buChar char="v"/>
            </a:pPr>
            <a:endParaRPr lang="nl-NL" dirty="0"/>
          </a:p>
          <a:p>
            <a:pPr marL="342900" indent="-342900" algn="l">
              <a:buFont typeface="Wingdings" panose="05000000000000000000" pitchFamily="2" charset="2"/>
              <a:buChar char="v"/>
            </a:pPr>
            <a:r>
              <a:rPr lang="nl-NL" dirty="0" smtClean="0"/>
              <a:t>A long story short, over </a:t>
            </a:r>
            <a:r>
              <a:rPr lang="nl-NL" dirty="0" err="1" smtClean="0"/>
              <a:t>the</a:t>
            </a:r>
            <a:r>
              <a:rPr lang="nl-NL" dirty="0" smtClean="0"/>
              <a:t> </a:t>
            </a:r>
            <a:r>
              <a:rPr lang="nl-NL" dirty="0" err="1" smtClean="0"/>
              <a:t>years</a:t>
            </a:r>
            <a:r>
              <a:rPr lang="nl-NL" dirty="0" smtClean="0"/>
              <a:t> </a:t>
            </a:r>
            <a:r>
              <a:rPr lang="nl-NL" dirty="0" err="1" smtClean="0"/>
              <a:t>women</a:t>
            </a:r>
            <a:r>
              <a:rPr lang="nl-NL" dirty="0" smtClean="0"/>
              <a:t> </a:t>
            </a:r>
            <a:r>
              <a:rPr lang="nl-NL" dirty="0" err="1" smtClean="0"/>
              <a:t>got</a:t>
            </a:r>
            <a:r>
              <a:rPr lang="nl-NL" dirty="0" smtClean="0"/>
              <a:t> </a:t>
            </a:r>
            <a:r>
              <a:rPr lang="nl-NL" dirty="0" err="1" smtClean="0"/>
              <a:t>to</a:t>
            </a:r>
            <a:r>
              <a:rPr lang="nl-NL" dirty="0" smtClean="0"/>
              <a:t> </a:t>
            </a:r>
            <a:r>
              <a:rPr lang="nl-NL" dirty="0" err="1" smtClean="0"/>
              <a:t>play</a:t>
            </a:r>
            <a:r>
              <a:rPr lang="nl-NL" dirty="0" smtClean="0"/>
              <a:t> more important </a:t>
            </a:r>
            <a:r>
              <a:rPr lang="nl-NL" dirty="0" err="1" smtClean="0"/>
              <a:t>parts</a:t>
            </a:r>
            <a:r>
              <a:rPr lang="nl-NL" dirty="0" smtClean="0"/>
              <a:t>. </a:t>
            </a:r>
            <a:r>
              <a:rPr lang="nl-NL" dirty="0" err="1" smtClean="0"/>
              <a:t>They</a:t>
            </a:r>
            <a:r>
              <a:rPr lang="nl-NL" dirty="0" smtClean="0"/>
              <a:t> </a:t>
            </a:r>
            <a:r>
              <a:rPr lang="nl-NL" dirty="0" err="1" smtClean="0"/>
              <a:t>became</a:t>
            </a:r>
            <a:r>
              <a:rPr lang="nl-NL" dirty="0" smtClean="0"/>
              <a:t> more </a:t>
            </a:r>
            <a:r>
              <a:rPr lang="nl-NL" dirty="0" err="1" smtClean="0"/>
              <a:t>equal</a:t>
            </a:r>
            <a:r>
              <a:rPr lang="nl-NL" dirty="0" smtClean="0"/>
              <a:t>. </a:t>
            </a:r>
            <a:r>
              <a:rPr lang="nl-NL" dirty="0" err="1" smtClean="0"/>
              <a:t>They</a:t>
            </a:r>
            <a:r>
              <a:rPr lang="nl-NL" dirty="0" smtClean="0"/>
              <a:t> </a:t>
            </a:r>
            <a:r>
              <a:rPr lang="nl-NL" dirty="0" err="1" smtClean="0"/>
              <a:t>started</a:t>
            </a:r>
            <a:r>
              <a:rPr lang="nl-NL" dirty="0" smtClean="0"/>
              <a:t> </a:t>
            </a:r>
            <a:r>
              <a:rPr lang="nl-NL" dirty="0" err="1" smtClean="0"/>
              <a:t>to</a:t>
            </a:r>
            <a:r>
              <a:rPr lang="nl-NL" dirty="0" smtClean="0"/>
              <a:t> have strong </a:t>
            </a:r>
            <a:r>
              <a:rPr lang="nl-NL" dirty="0" err="1" smtClean="0"/>
              <a:t>opinions</a:t>
            </a:r>
            <a:r>
              <a:rPr lang="nl-NL" dirty="0" smtClean="0"/>
              <a:t>. </a:t>
            </a:r>
            <a:r>
              <a:rPr lang="nl-NL" dirty="0" err="1" smtClean="0"/>
              <a:t>They</a:t>
            </a:r>
            <a:r>
              <a:rPr lang="nl-NL" dirty="0" smtClean="0"/>
              <a:t> </a:t>
            </a:r>
            <a:r>
              <a:rPr lang="nl-NL" dirty="0" err="1" smtClean="0"/>
              <a:t>weren’t</a:t>
            </a:r>
            <a:r>
              <a:rPr lang="nl-NL" dirty="0" smtClean="0"/>
              <a:t> </a:t>
            </a:r>
            <a:r>
              <a:rPr lang="nl-NL" dirty="0" err="1" smtClean="0"/>
              <a:t>just</a:t>
            </a:r>
            <a:r>
              <a:rPr lang="nl-NL" dirty="0" smtClean="0"/>
              <a:t> “James bond his love interest’. </a:t>
            </a:r>
            <a:r>
              <a:rPr lang="en-GB" dirty="0"/>
              <a:t>their characters over 50 years </a:t>
            </a:r>
            <a:r>
              <a:rPr lang="en-GB" dirty="0" smtClean="0"/>
              <a:t>became </a:t>
            </a:r>
            <a:r>
              <a:rPr lang="en-GB" dirty="0"/>
              <a:t>increasingly nuanced and complex. Not just pretty girls, wicked women and </a:t>
            </a:r>
            <a:r>
              <a:rPr lang="en-GB" dirty="0" err="1"/>
              <a:t>bedmates</a:t>
            </a:r>
            <a:r>
              <a:rPr lang="en-GB" dirty="0"/>
              <a:t>.</a:t>
            </a:r>
            <a:endParaRPr lang="nl-NL" dirty="0" smtClean="0"/>
          </a:p>
          <a:p>
            <a:pPr marL="342900" indent="-342900" algn="l">
              <a:buFont typeface="Wingdings" panose="05000000000000000000" pitchFamily="2" charset="2"/>
              <a:buChar char="v"/>
            </a:pPr>
            <a:r>
              <a:rPr lang="nl-NL" dirty="0" smtClean="0"/>
              <a:t>Watch link </a:t>
            </a:r>
            <a:r>
              <a:rPr lang="nl-NL" dirty="0" err="1" smtClean="0"/>
              <a:t>to</a:t>
            </a:r>
            <a:r>
              <a:rPr lang="nl-NL" dirty="0" smtClean="0"/>
              <a:t> </a:t>
            </a:r>
            <a:r>
              <a:rPr lang="nl-NL" dirty="0" err="1" smtClean="0"/>
              <a:t>see</a:t>
            </a:r>
            <a:r>
              <a:rPr lang="nl-NL" dirty="0" smtClean="0"/>
              <a:t> Daniel </a:t>
            </a:r>
            <a:r>
              <a:rPr lang="nl-NL" dirty="0" err="1" smtClean="0"/>
              <a:t>Craig</a:t>
            </a:r>
            <a:r>
              <a:rPr lang="nl-NL" dirty="0" smtClean="0"/>
              <a:t> standing up </a:t>
            </a:r>
            <a:r>
              <a:rPr lang="nl-NL" dirty="0" err="1" smtClean="0"/>
              <a:t>for</a:t>
            </a:r>
            <a:r>
              <a:rPr lang="nl-NL" dirty="0" smtClean="0"/>
              <a:t> </a:t>
            </a:r>
            <a:r>
              <a:rPr lang="nl-NL" dirty="0" err="1" smtClean="0"/>
              <a:t>the</a:t>
            </a:r>
            <a:r>
              <a:rPr lang="nl-NL" dirty="0" smtClean="0"/>
              <a:t> </a:t>
            </a:r>
            <a:r>
              <a:rPr lang="nl-NL" dirty="0" err="1" smtClean="0"/>
              <a:t>women</a:t>
            </a:r>
            <a:endParaRPr lang="nl-NL" dirty="0" smtClean="0"/>
          </a:p>
          <a:p>
            <a:pPr marL="342900" indent="-342900" algn="l">
              <a:buFont typeface="Wingdings" panose="05000000000000000000" pitchFamily="2" charset="2"/>
              <a:buChar char="v"/>
            </a:pPr>
            <a:r>
              <a:rPr lang="en-GB" dirty="0">
                <a:hlinkClick r:id="rId4"/>
              </a:rPr>
              <a:t>https://</a:t>
            </a:r>
            <a:r>
              <a:rPr lang="en-GB" dirty="0" smtClean="0">
                <a:hlinkClick r:id="rId4"/>
              </a:rPr>
              <a:t>www.youtube.com/watch?v=gkp4t5NYzVM</a:t>
            </a:r>
            <a:endParaRPr lang="en-GB" dirty="0" smtClean="0"/>
          </a:p>
          <a:p>
            <a:pPr marL="342900" indent="-342900" algn="l">
              <a:buFont typeface="Wingdings" panose="05000000000000000000" pitchFamily="2" charset="2"/>
              <a:buChar char="v"/>
            </a:pPr>
            <a:endParaRPr lang="en-GB" dirty="0"/>
          </a:p>
        </p:txBody>
      </p:sp>
      <p:sp>
        <p:nvSpPr>
          <p:cNvPr id="3" name="Titel 2"/>
          <p:cNvSpPr>
            <a:spLocks noGrp="1"/>
          </p:cNvSpPr>
          <p:nvPr>
            <p:ph type="title"/>
          </p:nvPr>
        </p:nvSpPr>
        <p:spPr/>
        <p:txBody>
          <a:bodyPr/>
          <a:lstStyle/>
          <a:p>
            <a:r>
              <a:rPr lang="nl-NL" dirty="0" smtClean="0"/>
              <a:t>Development</a:t>
            </a:r>
            <a:endParaRPr lang="en-GB" dirty="0"/>
          </a:p>
        </p:txBody>
      </p:sp>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8527061"/>
      </p:ext>
    </p:extLst>
  </p:cSld>
  <p:clrMapOvr>
    <a:masterClrMapping/>
  </p:clrMapOvr>
  <mc:AlternateContent xmlns:mc="http://schemas.openxmlformats.org/markup-compatibility/2006" xmlns:p14="http://schemas.microsoft.com/office/powerpoint/2010/main">
    <mc:Choice Requires="p14">
      <p:transition spd="slow" p14:dur="2000" advTm="53968"/>
    </mc:Choice>
    <mc:Fallback xmlns="">
      <p:transition spd="slow" advTm="53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lstStyle/>
          <a:p>
            <a:pPr marL="342900" indent="-342900" algn="l">
              <a:buFont typeface="Wingdings" panose="05000000000000000000" pitchFamily="2" charset="2"/>
              <a:buChar char="v"/>
            </a:pPr>
            <a:r>
              <a:rPr lang="nl-NL" sz="2400" dirty="0" smtClean="0"/>
              <a:t>Womanizer</a:t>
            </a:r>
          </a:p>
          <a:p>
            <a:pPr marL="342900" indent="-342900" algn="l">
              <a:buFont typeface="Wingdings" panose="05000000000000000000" pitchFamily="2" charset="2"/>
              <a:buChar char="v"/>
            </a:pPr>
            <a:r>
              <a:rPr lang="nl-NL" sz="2400" dirty="0" err="1" smtClean="0"/>
              <a:t>Succesfull</a:t>
            </a:r>
            <a:r>
              <a:rPr lang="nl-NL" sz="2400" dirty="0" smtClean="0"/>
              <a:t> at </a:t>
            </a:r>
            <a:r>
              <a:rPr lang="nl-NL" sz="2400" dirty="0" err="1" smtClean="0"/>
              <a:t>requiering</a:t>
            </a:r>
            <a:r>
              <a:rPr lang="nl-NL" sz="2400" dirty="0" smtClean="0"/>
              <a:t> </a:t>
            </a:r>
            <a:r>
              <a:rPr lang="nl-NL" sz="2400" dirty="0" err="1" smtClean="0"/>
              <a:t>attractive</a:t>
            </a:r>
            <a:r>
              <a:rPr lang="nl-NL" sz="2400" dirty="0" smtClean="0"/>
              <a:t> </a:t>
            </a:r>
            <a:r>
              <a:rPr lang="nl-NL" sz="2400" dirty="0" err="1" smtClean="0"/>
              <a:t>women</a:t>
            </a:r>
            <a:endParaRPr lang="nl-NL" sz="2400" dirty="0"/>
          </a:p>
          <a:p>
            <a:pPr marL="342900" indent="-342900" algn="l">
              <a:buFont typeface="Wingdings" panose="05000000000000000000" pitchFamily="2" charset="2"/>
              <a:buChar char="v"/>
            </a:pPr>
            <a:r>
              <a:rPr lang="nl-NL" sz="2400" dirty="0" smtClean="0"/>
              <a:t>Casual </a:t>
            </a:r>
            <a:r>
              <a:rPr lang="nl-NL" sz="2400" dirty="0" err="1" smtClean="0"/>
              <a:t>relationships</a:t>
            </a:r>
            <a:r>
              <a:rPr lang="nl-NL" sz="2400" dirty="0" smtClean="0"/>
              <a:t>, never </a:t>
            </a:r>
            <a:r>
              <a:rPr lang="nl-NL" sz="2400" dirty="0" err="1" smtClean="0"/>
              <a:t>gives</a:t>
            </a:r>
            <a:r>
              <a:rPr lang="nl-NL" sz="2400" dirty="0" smtClean="0"/>
              <a:t> </a:t>
            </a:r>
            <a:r>
              <a:rPr lang="nl-NL" sz="2400" dirty="0" err="1" smtClean="0"/>
              <a:t>himself</a:t>
            </a:r>
            <a:r>
              <a:rPr lang="nl-NL" sz="2400" dirty="0" smtClean="0"/>
              <a:t> </a:t>
            </a:r>
            <a:r>
              <a:rPr lang="nl-NL" sz="2400" dirty="0" err="1" smtClean="0"/>
              <a:t>away</a:t>
            </a:r>
            <a:r>
              <a:rPr lang="nl-NL" sz="2400" dirty="0" smtClean="0"/>
              <a:t> </a:t>
            </a:r>
            <a:r>
              <a:rPr lang="nl-NL" sz="2400" dirty="0" err="1" smtClean="0"/>
              <a:t>to</a:t>
            </a:r>
            <a:r>
              <a:rPr lang="nl-NL" sz="2400" dirty="0" smtClean="0"/>
              <a:t> </a:t>
            </a:r>
            <a:r>
              <a:rPr lang="nl-NL" sz="2400" dirty="0" err="1" smtClean="0"/>
              <a:t>anyone</a:t>
            </a:r>
            <a:r>
              <a:rPr lang="nl-NL" sz="2400" dirty="0" smtClean="0"/>
              <a:t>. </a:t>
            </a:r>
          </a:p>
          <a:p>
            <a:pPr marL="342900" indent="-342900" algn="l">
              <a:buFont typeface="Wingdings" panose="05000000000000000000" pitchFamily="2" charset="2"/>
              <a:buChar char="v"/>
            </a:pPr>
            <a:r>
              <a:rPr lang="nl-NL" dirty="0" err="1" smtClean="0"/>
              <a:t>Who</a:t>
            </a:r>
            <a:r>
              <a:rPr lang="nl-NL" dirty="0" smtClean="0"/>
              <a:t> </a:t>
            </a:r>
            <a:r>
              <a:rPr lang="nl-NL" dirty="0" err="1" smtClean="0"/>
              <a:t>can</a:t>
            </a:r>
            <a:r>
              <a:rPr lang="nl-NL" dirty="0" smtClean="0"/>
              <a:t> </a:t>
            </a:r>
            <a:r>
              <a:rPr lang="nl-NL" dirty="0" err="1" smtClean="0"/>
              <a:t>decode</a:t>
            </a:r>
            <a:r>
              <a:rPr lang="nl-NL" dirty="0" smtClean="0"/>
              <a:t> James bond?</a:t>
            </a:r>
            <a:endParaRPr lang="en-GB" dirty="0"/>
          </a:p>
        </p:txBody>
      </p:sp>
      <p:sp>
        <p:nvSpPr>
          <p:cNvPr id="3" name="Titel 2"/>
          <p:cNvSpPr>
            <a:spLocks noGrp="1"/>
          </p:cNvSpPr>
          <p:nvPr>
            <p:ph type="title"/>
          </p:nvPr>
        </p:nvSpPr>
        <p:spPr/>
        <p:txBody>
          <a:bodyPr/>
          <a:lstStyle/>
          <a:p>
            <a:r>
              <a:rPr lang="nl-NL" dirty="0" err="1" smtClean="0"/>
              <a:t>unattainable</a:t>
            </a:r>
            <a:endParaRPr lang="en-GB"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501008"/>
            <a:ext cx="4176464" cy="31323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1532643"/>
      </p:ext>
    </p:extLst>
  </p:cSld>
  <p:clrMapOvr>
    <a:masterClrMapping/>
  </p:clrMapOvr>
  <mc:AlternateContent xmlns:mc="http://schemas.openxmlformats.org/markup-compatibility/2006" xmlns:p14="http://schemas.microsoft.com/office/powerpoint/2010/main">
    <mc:Choice Requires="p14">
      <p:transition spd="slow" p14:dur="2000" advTm="34506"/>
    </mc:Choice>
    <mc:Fallback xmlns="">
      <p:transition spd="slow" advTm="34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normAutofit/>
          </a:bodyPr>
          <a:lstStyle/>
          <a:p>
            <a:pPr marL="342900" indent="-342900" algn="l">
              <a:buFont typeface="Wingdings" panose="05000000000000000000" pitchFamily="2" charset="2"/>
              <a:buChar char="v"/>
            </a:pPr>
            <a:r>
              <a:rPr lang="nl-NL" sz="2800" dirty="0" smtClean="0"/>
              <a:t>man of action</a:t>
            </a:r>
          </a:p>
          <a:p>
            <a:pPr marL="342900" indent="-342900" algn="l">
              <a:buFont typeface="Wingdings" panose="05000000000000000000" pitchFamily="2" charset="2"/>
              <a:buChar char="v"/>
            </a:pPr>
            <a:r>
              <a:rPr lang="nl-NL" sz="2800" dirty="0" smtClean="0"/>
              <a:t>Goes straight </a:t>
            </a:r>
            <a:r>
              <a:rPr lang="en-US" sz="2800" dirty="0" smtClean="0"/>
              <a:t>towards</a:t>
            </a:r>
            <a:r>
              <a:rPr lang="nl-NL" sz="2800" dirty="0" smtClean="0"/>
              <a:t> his goals</a:t>
            </a:r>
          </a:p>
          <a:p>
            <a:pPr marL="342900" indent="-342900" algn="l">
              <a:buFont typeface="Wingdings" panose="05000000000000000000" pitchFamily="2" charset="2"/>
              <a:buChar char="v"/>
            </a:pPr>
            <a:r>
              <a:rPr lang="nl-NL" sz="2800" dirty="0" smtClean="0"/>
              <a:t>He is </a:t>
            </a:r>
            <a:r>
              <a:rPr lang="nl-NL" sz="2800" dirty="0" err="1" smtClean="0"/>
              <a:t>determined</a:t>
            </a:r>
            <a:r>
              <a:rPr lang="nl-NL" sz="2800" dirty="0" smtClean="0"/>
              <a:t> </a:t>
            </a:r>
          </a:p>
          <a:p>
            <a:pPr marL="342900" indent="-342900" algn="l">
              <a:buFont typeface="Wingdings" panose="05000000000000000000" pitchFamily="2" charset="2"/>
              <a:buChar char="v"/>
            </a:pPr>
            <a:r>
              <a:rPr lang="nl-NL" sz="2800" dirty="0" err="1" smtClean="0"/>
              <a:t>Overwhelming</a:t>
            </a:r>
            <a:r>
              <a:rPr lang="nl-NL" sz="2800" dirty="0" smtClean="0"/>
              <a:t> </a:t>
            </a:r>
            <a:r>
              <a:rPr lang="nl-NL" sz="2800" dirty="0" err="1" smtClean="0"/>
              <a:t>confidence</a:t>
            </a:r>
            <a:endParaRPr lang="en-GB" sz="2800" dirty="0"/>
          </a:p>
        </p:txBody>
      </p:sp>
      <p:sp>
        <p:nvSpPr>
          <p:cNvPr id="3" name="Titel 2"/>
          <p:cNvSpPr>
            <a:spLocks noGrp="1"/>
          </p:cNvSpPr>
          <p:nvPr>
            <p:ph type="title"/>
          </p:nvPr>
        </p:nvSpPr>
        <p:spPr/>
        <p:txBody>
          <a:bodyPr/>
          <a:lstStyle/>
          <a:p>
            <a:r>
              <a:rPr lang="nl-NL" dirty="0" err="1" smtClean="0"/>
              <a:t>Good</a:t>
            </a:r>
            <a:r>
              <a:rPr lang="nl-NL" dirty="0" smtClean="0"/>
              <a:t> </a:t>
            </a:r>
            <a:r>
              <a:rPr lang="nl-NL" dirty="0" err="1" smtClean="0"/>
              <a:t>physique</a:t>
            </a:r>
            <a:endParaRPr lang="en-GB"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1512" y="3929675"/>
            <a:ext cx="4392488" cy="29283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5888980"/>
      </p:ext>
    </p:extLst>
  </p:cSld>
  <p:clrMapOvr>
    <a:masterClrMapping/>
  </p:clrMapOvr>
  <mc:AlternateContent xmlns:mc="http://schemas.openxmlformats.org/markup-compatibility/2006" xmlns:p14="http://schemas.microsoft.com/office/powerpoint/2010/main">
    <mc:Choice Requires="p14">
      <p:transition spd="slow" p14:dur="2000" advTm="37609"/>
    </mc:Choice>
    <mc:Fallback xmlns="">
      <p:transition spd="slow" advTm="3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normAutofit/>
          </a:bodyPr>
          <a:lstStyle/>
          <a:p>
            <a:pPr marL="342900" indent="-342900" algn="l">
              <a:buFont typeface="Wingdings" panose="05000000000000000000" pitchFamily="2" charset="2"/>
              <a:buChar char="v"/>
            </a:pPr>
            <a:r>
              <a:rPr lang="nl-NL" sz="2800" dirty="0" err="1" smtClean="0"/>
              <a:t>Knows</a:t>
            </a:r>
            <a:r>
              <a:rPr lang="nl-NL" sz="2800" dirty="0" smtClean="0"/>
              <a:t> </a:t>
            </a:r>
            <a:r>
              <a:rPr lang="nl-NL" sz="2800" dirty="0" err="1" smtClean="0"/>
              <a:t>what</a:t>
            </a:r>
            <a:r>
              <a:rPr lang="nl-NL" sz="2800" dirty="0" smtClean="0"/>
              <a:t> </a:t>
            </a:r>
            <a:r>
              <a:rPr lang="nl-NL" sz="2800" dirty="0" err="1" smtClean="0"/>
              <a:t>to</a:t>
            </a:r>
            <a:r>
              <a:rPr lang="nl-NL" sz="2800" dirty="0" smtClean="0"/>
              <a:t> say</a:t>
            </a:r>
          </a:p>
          <a:p>
            <a:pPr marL="342900" indent="-342900" algn="l">
              <a:buFont typeface="Wingdings" panose="05000000000000000000" pitchFamily="2" charset="2"/>
              <a:buChar char="v"/>
            </a:pPr>
            <a:r>
              <a:rPr lang="nl-NL" sz="2800" dirty="0" err="1" smtClean="0"/>
              <a:t>Charming</a:t>
            </a:r>
            <a:endParaRPr lang="nl-NL" sz="2800" dirty="0" smtClean="0"/>
          </a:p>
          <a:p>
            <a:pPr marL="342900" indent="-342900" algn="l">
              <a:buFont typeface="Wingdings" panose="05000000000000000000" pitchFamily="2" charset="2"/>
              <a:buChar char="v"/>
            </a:pPr>
            <a:r>
              <a:rPr lang="nl-NL" sz="2800" dirty="0" err="1" smtClean="0"/>
              <a:t>Easily</a:t>
            </a:r>
            <a:r>
              <a:rPr lang="nl-NL" sz="2800" dirty="0" smtClean="0"/>
              <a:t> </a:t>
            </a:r>
            <a:r>
              <a:rPr lang="nl-NL" sz="2800" dirty="0" err="1" smtClean="0"/>
              <a:t>noticable</a:t>
            </a:r>
            <a:r>
              <a:rPr lang="nl-NL" sz="2800" dirty="0" smtClean="0"/>
              <a:t>, </a:t>
            </a:r>
            <a:r>
              <a:rPr lang="nl-NL" sz="2800" dirty="0" err="1" smtClean="0"/>
              <a:t>the</a:t>
            </a:r>
            <a:r>
              <a:rPr lang="nl-NL" sz="2800" dirty="0" smtClean="0"/>
              <a:t> way he</a:t>
            </a:r>
          </a:p>
          <a:p>
            <a:pPr algn="l"/>
            <a:r>
              <a:rPr lang="nl-NL" sz="2800" dirty="0" smtClean="0"/>
              <a:t>    </a:t>
            </a:r>
            <a:r>
              <a:rPr lang="nl-NL" sz="2800" dirty="0" err="1" smtClean="0"/>
              <a:t>walks</a:t>
            </a:r>
            <a:r>
              <a:rPr lang="nl-NL" sz="2800" dirty="0" smtClean="0"/>
              <a:t>, moves </a:t>
            </a:r>
            <a:r>
              <a:rPr lang="nl-NL" sz="2800" dirty="0" err="1" smtClean="0"/>
              <a:t>and</a:t>
            </a:r>
            <a:r>
              <a:rPr lang="nl-NL" sz="2800" dirty="0" smtClean="0"/>
              <a:t> looks. </a:t>
            </a:r>
          </a:p>
          <a:p>
            <a:pPr marL="457200" indent="-457200" algn="l">
              <a:buFont typeface="Wingdings" panose="05000000000000000000" pitchFamily="2" charset="2"/>
              <a:buChar char="v"/>
            </a:pPr>
            <a:r>
              <a:rPr lang="nl-NL" sz="2800" dirty="0" smtClean="0"/>
              <a:t>He </a:t>
            </a:r>
            <a:r>
              <a:rPr lang="nl-NL" sz="2800" dirty="0" err="1" smtClean="0"/>
              <a:t>also</a:t>
            </a:r>
            <a:r>
              <a:rPr lang="nl-NL" sz="2800" dirty="0" smtClean="0"/>
              <a:t> is a </a:t>
            </a:r>
            <a:r>
              <a:rPr lang="nl-NL" sz="2800" dirty="0" err="1" smtClean="0"/>
              <a:t>good</a:t>
            </a:r>
            <a:r>
              <a:rPr lang="nl-NL" sz="2800" dirty="0" smtClean="0"/>
              <a:t> </a:t>
            </a:r>
            <a:r>
              <a:rPr lang="nl-NL" sz="2800" dirty="0" err="1" smtClean="0"/>
              <a:t>dresser</a:t>
            </a:r>
            <a:endParaRPr lang="nl-NL" sz="2800" dirty="0" smtClean="0"/>
          </a:p>
          <a:p>
            <a:pPr marL="342900" indent="-342900" algn="l">
              <a:buFont typeface="Wingdings" panose="05000000000000000000" pitchFamily="2" charset="2"/>
              <a:buChar char="v"/>
            </a:pPr>
            <a:endParaRPr lang="en-GB" sz="2800" dirty="0"/>
          </a:p>
        </p:txBody>
      </p:sp>
      <p:sp>
        <p:nvSpPr>
          <p:cNvPr id="3" name="Titel 2"/>
          <p:cNvSpPr>
            <a:spLocks noGrp="1"/>
          </p:cNvSpPr>
          <p:nvPr>
            <p:ph type="title"/>
          </p:nvPr>
        </p:nvSpPr>
        <p:spPr/>
        <p:txBody>
          <a:bodyPr/>
          <a:lstStyle/>
          <a:p>
            <a:r>
              <a:rPr lang="nl-NL" dirty="0" err="1" smtClean="0"/>
              <a:t>Very</a:t>
            </a:r>
            <a:r>
              <a:rPr lang="nl-NL" dirty="0" smtClean="0"/>
              <a:t> </a:t>
            </a:r>
            <a:r>
              <a:rPr lang="nl-NL" dirty="0" err="1" smtClean="0"/>
              <a:t>sensual</a:t>
            </a:r>
            <a:endParaRPr lang="en-GB" dirty="0"/>
          </a:p>
        </p:txBody>
      </p:sp>
      <p:pic>
        <p:nvPicPr>
          <p:cNvPr id="4098" name="Picture 2" descr="Afbeeldingsresultaat voor old james b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0252" y="2276871"/>
            <a:ext cx="3431386" cy="42641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7470710"/>
      </p:ext>
    </p:extLst>
  </p:cSld>
  <p:clrMapOvr>
    <a:masterClrMapping/>
  </p:clrMapOvr>
  <mc:AlternateContent xmlns:mc="http://schemas.openxmlformats.org/markup-compatibility/2006" xmlns:p14="http://schemas.microsoft.com/office/powerpoint/2010/main">
    <mc:Choice Requires="p14">
      <p:transition spd="slow" p14:dur="2000" advTm="38500"/>
    </mc:Choice>
    <mc:Fallback xmlns="">
      <p:transition spd="slow" advTm="3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770" y="722716"/>
            <a:ext cx="76200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92156434"/>
      </p:ext>
    </p:extLst>
  </p:cSld>
  <p:clrMapOvr>
    <a:masterClrMapping/>
  </p:clrMapOvr>
  <mc:AlternateContent xmlns:mc="http://schemas.openxmlformats.org/markup-compatibility/2006" xmlns:p14="http://schemas.microsoft.com/office/powerpoint/2010/main">
    <mc:Choice Requires="p14">
      <p:transition spd="slow" p14:dur="2000" advTm="2084"/>
    </mc:Choice>
    <mc:Fallback xmlns="">
      <p:transition spd="slow" advTm="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normAutofit/>
          </a:bodyPr>
          <a:lstStyle/>
          <a:p>
            <a:pPr marL="342900" indent="-342900" algn="l">
              <a:buFont typeface="Wingdings" panose="05000000000000000000" pitchFamily="2" charset="2"/>
              <a:buChar char="v"/>
            </a:pPr>
            <a:r>
              <a:rPr lang="nl-NL" sz="2400" dirty="0" smtClean="0"/>
              <a:t>A </a:t>
            </a:r>
            <a:r>
              <a:rPr lang="nl-NL" sz="2400" dirty="0" err="1" smtClean="0"/>
              <a:t>women’s</a:t>
            </a:r>
            <a:r>
              <a:rPr lang="nl-NL" sz="2400" dirty="0" smtClean="0"/>
              <a:t> </a:t>
            </a:r>
            <a:r>
              <a:rPr lang="nl-NL" sz="2400" dirty="0" err="1" smtClean="0"/>
              <a:t>place</a:t>
            </a:r>
            <a:r>
              <a:rPr lang="nl-NL" sz="2400" dirty="0" smtClean="0"/>
              <a:t> is in </a:t>
            </a:r>
            <a:r>
              <a:rPr lang="nl-NL" sz="2400" dirty="0" err="1" smtClean="0"/>
              <a:t>the</a:t>
            </a:r>
            <a:r>
              <a:rPr lang="nl-NL" sz="2400" dirty="0" smtClean="0"/>
              <a:t> </a:t>
            </a:r>
            <a:r>
              <a:rPr lang="nl-NL" sz="2400" dirty="0" err="1" smtClean="0"/>
              <a:t>bedroom</a:t>
            </a:r>
            <a:r>
              <a:rPr lang="nl-NL" sz="2400" dirty="0" smtClean="0"/>
              <a:t>?</a:t>
            </a:r>
          </a:p>
          <a:p>
            <a:pPr marL="342900" indent="-342900" algn="l">
              <a:buFont typeface="Wingdings" panose="05000000000000000000" pitchFamily="2" charset="2"/>
              <a:buChar char="v"/>
            </a:pPr>
            <a:r>
              <a:rPr lang="nl-NL" sz="2400" dirty="0" err="1" smtClean="0"/>
              <a:t>Sexual</a:t>
            </a:r>
            <a:r>
              <a:rPr lang="nl-NL" sz="2400" dirty="0" smtClean="0"/>
              <a:t> partners </a:t>
            </a:r>
            <a:r>
              <a:rPr lang="nl-NL" sz="2400" dirty="0" err="1" smtClean="0"/>
              <a:t>ending</a:t>
            </a:r>
            <a:r>
              <a:rPr lang="nl-NL" sz="2400" dirty="0" smtClean="0"/>
              <a:t> up dead</a:t>
            </a:r>
          </a:p>
          <a:p>
            <a:pPr marL="342900" indent="-342900" algn="l">
              <a:buFont typeface="Wingdings" panose="05000000000000000000" pitchFamily="2" charset="2"/>
              <a:buChar char="v"/>
            </a:pPr>
            <a:r>
              <a:rPr lang="nl-NL" sz="2400" dirty="0" err="1" smtClean="0"/>
              <a:t>Demeaning</a:t>
            </a:r>
            <a:r>
              <a:rPr lang="nl-NL" sz="2400" dirty="0" smtClean="0"/>
              <a:t> </a:t>
            </a:r>
            <a:r>
              <a:rPr lang="nl-NL" sz="2400" dirty="0" err="1" smtClean="0"/>
              <a:t>names</a:t>
            </a:r>
            <a:r>
              <a:rPr lang="nl-NL" sz="2400" dirty="0" smtClean="0"/>
              <a:t>: </a:t>
            </a:r>
            <a:r>
              <a:rPr lang="nl-NL" sz="2400" dirty="0" err="1" smtClean="0"/>
              <a:t>Honey</a:t>
            </a:r>
            <a:r>
              <a:rPr lang="nl-NL" sz="2400" dirty="0" smtClean="0"/>
              <a:t> Rider, </a:t>
            </a:r>
            <a:r>
              <a:rPr lang="nl-NL" sz="2400" dirty="0" err="1" smtClean="0"/>
              <a:t>Pussy</a:t>
            </a:r>
            <a:r>
              <a:rPr lang="nl-NL" sz="2400" dirty="0" smtClean="0"/>
              <a:t> </a:t>
            </a:r>
            <a:r>
              <a:rPr lang="nl-NL" sz="2400" dirty="0" err="1" smtClean="0"/>
              <a:t>Galore</a:t>
            </a:r>
            <a:r>
              <a:rPr lang="nl-NL" sz="2400" dirty="0" smtClean="0"/>
              <a:t>, </a:t>
            </a:r>
            <a:r>
              <a:rPr lang="nl-NL" sz="2400" dirty="0" err="1" smtClean="0"/>
              <a:t>Octopussy</a:t>
            </a:r>
            <a:endParaRPr lang="nl-NL" sz="2400" dirty="0" smtClean="0"/>
          </a:p>
          <a:p>
            <a:pPr marL="342900" indent="-342900" algn="l">
              <a:buFont typeface="Wingdings" panose="05000000000000000000" pitchFamily="2" charset="2"/>
              <a:buChar char="v"/>
            </a:pPr>
            <a:r>
              <a:rPr lang="nl-NL" sz="2400" dirty="0" smtClean="0"/>
              <a:t>Just </a:t>
            </a:r>
            <a:r>
              <a:rPr lang="nl-NL" sz="2400" dirty="0" err="1" smtClean="0"/>
              <a:t>pretty</a:t>
            </a:r>
            <a:r>
              <a:rPr lang="nl-NL" sz="2400" dirty="0" smtClean="0"/>
              <a:t> </a:t>
            </a:r>
            <a:r>
              <a:rPr lang="nl-NL" sz="2400" dirty="0" err="1" smtClean="0"/>
              <a:t>looking</a:t>
            </a:r>
            <a:r>
              <a:rPr lang="nl-NL" sz="2400" dirty="0" smtClean="0"/>
              <a:t> </a:t>
            </a:r>
            <a:r>
              <a:rPr lang="nl-NL" sz="2400" dirty="0" err="1" smtClean="0"/>
              <a:t>women</a:t>
            </a:r>
            <a:endParaRPr lang="nl-NL" sz="2400" dirty="0" smtClean="0"/>
          </a:p>
          <a:p>
            <a:pPr marL="342900" indent="-342900" algn="l">
              <a:buFont typeface="Wingdings" panose="05000000000000000000" pitchFamily="2" charset="2"/>
              <a:buChar char="v"/>
            </a:pPr>
            <a:r>
              <a:rPr lang="nl-NL" sz="2400" dirty="0" smtClean="0"/>
              <a:t>(</a:t>
            </a:r>
            <a:r>
              <a:rPr lang="nl-NL" sz="2400" dirty="0" err="1" smtClean="0"/>
              <a:t>Honey</a:t>
            </a:r>
            <a:r>
              <a:rPr lang="nl-NL" sz="2400" dirty="0" smtClean="0"/>
              <a:t> Rider as </a:t>
            </a:r>
            <a:r>
              <a:rPr lang="nl-NL" sz="2400" dirty="0" err="1" smtClean="0"/>
              <a:t>an</a:t>
            </a:r>
            <a:r>
              <a:rPr lang="nl-NL" sz="2400" dirty="0" smtClean="0"/>
              <a:t> </a:t>
            </a:r>
            <a:r>
              <a:rPr lang="nl-NL" sz="2400" dirty="0" err="1" smtClean="0"/>
              <a:t>example</a:t>
            </a:r>
            <a:r>
              <a:rPr lang="nl-NL" sz="2400" dirty="0" smtClean="0"/>
              <a:t>)</a:t>
            </a:r>
          </a:p>
          <a:p>
            <a:pPr marL="342900" indent="-342900" algn="l">
              <a:buFont typeface="Wingdings" panose="05000000000000000000" pitchFamily="2" charset="2"/>
              <a:buChar char="v"/>
            </a:pPr>
            <a:endParaRPr lang="en-GB" sz="2400" dirty="0"/>
          </a:p>
        </p:txBody>
      </p:sp>
      <p:sp>
        <p:nvSpPr>
          <p:cNvPr id="3" name="Titel 2"/>
          <p:cNvSpPr>
            <a:spLocks noGrp="1"/>
          </p:cNvSpPr>
          <p:nvPr>
            <p:ph type="title"/>
          </p:nvPr>
        </p:nvSpPr>
        <p:spPr/>
        <p:txBody>
          <a:bodyPr/>
          <a:lstStyle/>
          <a:p>
            <a:r>
              <a:rPr lang="nl-NL" dirty="0" smtClean="0"/>
              <a:t>How are </a:t>
            </a:r>
            <a:r>
              <a:rPr lang="nl-NL" dirty="0" err="1" smtClean="0"/>
              <a:t>women</a:t>
            </a:r>
            <a:r>
              <a:rPr lang="nl-NL" dirty="0" smtClean="0"/>
              <a:t> </a:t>
            </a:r>
            <a:r>
              <a:rPr lang="nl-NL" dirty="0" err="1" smtClean="0"/>
              <a:t>portrayed</a:t>
            </a:r>
            <a:r>
              <a:rPr lang="nl-NL" dirty="0" smtClean="0"/>
              <a:t>?</a:t>
            </a:r>
            <a:endParaRPr lang="en-GB" dirty="0"/>
          </a:p>
        </p:txBody>
      </p:sp>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3233158"/>
      </p:ext>
    </p:extLst>
  </p:cSld>
  <p:clrMapOvr>
    <a:masterClrMapping/>
  </p:clrMapOvr>
  <mc:AlternateContent xmlns:mc="http://schemas.openxmlformats.org/markup-compatibility/2006" xmlns:p14="http://schemas.microsoft.com/office/powerpoint/2010/main">
    <mc:Choice Requires="p14">
      <p:transition spd="slow" p14:dur="2000" advTm="61826"/>
    </mc:Choice>
    <mc:Fallback xmlns="">
      <p:transition spd="slow" advTm="61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a:xfrm>
            <a:off x="322007" y="1988840"/>
            <a:ext cx="8229600" cy="4075176"/>
          </a:xfrm>
        </p:spPr>
        <p:txBody>
          <a:bodyPr/>
          <a:lstStyle/>
          <a:p>
            <a:pPr marL="342900" indent="-342900" algn="l">
              <a:buFont typeface="Wingdings" panose="05000000000000000000" pitchFamily="2" charset="2"/>
              <a:buChar char="v"/>
            </a:pPr>
            <a:r>
              <a:rPr lang="nl-NL" dirty="0" smtClean="0"/>
              <a:t>Just a </a:t>
            </a:r>
            <a:r>
              <a:rPr lang="nl-NL" dirty="0" err="1" smtClean="0"/>
              <a:t>goodlooking</a:t>
            </a:r>
            <a:r>
              <a:rPr lang="nl-NL" dirty="0" smtClean="0"/>
              <a:t> blondine</a:t>
            </a:r>
          </a:p>
          <a:p>
            <a:pPr marL="342900" indent="-342900" algn="l">
              <a:buFont typeface="Wingdings" panose="05000000000000000000" pitchFamily="2" charset="2"/>
              <a:buChar char="v"/>
            </a:pPr>
            <a:r>
              <a:rPr lang="en-GB" dirty="0"/>
              <a:t>The sexy blonde </a:t>
            </a:r>
            <a:r>
              <a:rPr lang="en-GB" dirty="0" smtClean="0"/>
              <a:t>exits </a:t>
            </a:r>
            <a:r>
              <a:rPr lang="en-GB" dirty="0"/>
              <a:t>the sea in a white bikini while she sings the song "Under the Mango Tree", Bond sings this song and they meet each other.</a:t>
            </a:r>
          </a:p>
        </p:txBody>
      </p:sp>
      <p:sp>
        <p:nvSpPr>
          <p:cNvPr id="3" name="Titel 2"/>
          <p:cNvSpPr>
            <a:spLocks noGrp="1"/>
          </p:cNvSpPr>
          <p:nvPr>
            <p:ph type="title"/>
          </p:nvPr>
        </p:nvSpPr>
        <p:spPr/>
        <p:txBody>
          <a:bodyPr/>
          <a:lstStyle/>
          <a:p>
            <a:r>
              <a:rPr lang="nl-NL" dirty="0" err="1" smtClean="0"/>
              <a:t>Honey</a:t>
            </a:r>
            <a:r>
              <a:rPr lang="nl-NL" dirty="0" smtClean="0"/>
              <a:t> </a:t>
            </a:r>
            <a:r>
              <a:rPr lang="nl-NL" dirty="0" err="1" smtClean="0"/>
              <a:t>rider</a:t>
            </a:r>
            <a:endParaRPr lang="en-GB" dirty="0"/>
          </a:p>
        </p:txBody>
      </p:sp>
      <p:pic>
        <p:nvPicPr>
          <p:cNvPr id="6146" name="Picture 2" descr="Afbeeldingsresultaat voor honey ri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317" y="3212976"/>
            <a:ext cx="5774981" cy="345638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7380312" y="4149080"/>
            <a:ext cx="1584176" cy="923330"/>
          </a:xfrm>
          <a:prstGeom prst="rect">
            <a:avLst/>
          </a:prstGeom>
          <a:noFill/>
        </p:spPr>
        <p:txBody>
          <a:bodyPr wrap="square" rtlCol="0">
            <a:spAutoFit/>
          </a:bodyPr>
          <a:lstStyle/>
          <a:p>
            <a:r>
              <a:rPr lang="nl-NL" dirty="0" smtClean="0"/>
              <a:t>Ursula </a:t>
            </a:r>
            <a:r>
              <a:rPr lang="nl-NL" dirty="0" err="1" smtClean="0"/>
              <a:t>Andress</a:t>
            </a:r>
            <a:endParaRPr lang="nl-NL" dirty="0" smtClean="0"/>
          </a:p>
          <a:p>
            <a:r>
              <a:rPr lang="en-GB" i="1" dirty="0" err="1" smtClean="0"/>
              <a:t>Dr.</a:t>
            </a:r>
            <a:r>
              <a:rPr lang="en-GB" i="1" dirty="0" smtClean="0"/>
              <a:t> No (1962)</a:t>
            </a:r>
          </a:p>
          <a:p>
            <a:endParaRPr lang="en-GB" dirty="0"/>
          </a:p>
        </p:txBody>
      </p:sp>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8963169"/>
      </p:ext>
    </p:extLst>
  </p:cSld>
  <p:clrMapOvr>
    <a:masterClrMapping/>
  </p:clrMapOvr>
  <mc:AlternateContent xmlns:mc="http://schemas.openxmlformats.org/markup-compatibility/2006" xmlns:p14="http://schemas.microsoft.com/office/powerpoint/2010/main">
    <mc:Choice Requires="p14">
      <p:transition spd="slow" p14:dur="2000" advTm="23041"/>
    </mc:Choice>
    <mc:Fallback xmlns="">
      <p:transition spd="slow" advTm="2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M is a </a:t>
            </a:r>
            <a:r>
              <a:rPr lang="nl-NL" dirty="0" err="1" smtClean="0"/>
              <a:t>woman</a:t>
            </a:r>
            <a:endParaRPr lang="en-GB" dirty="0"/>
          </a:p>
        </p:txBody>
      </p:sp>
      <p:pic>
        <p:nvPicPr>
          <p:cNvPr id="7170" name="Picture 2"/>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a:stretch>
            <a:fillRect/>
          </a:stretch>
        </p:blipFill>
        <p:spPr bwMode="auto">
          <a:xfrm>
            <a:off x="1187624" y="2060848"/>
            <a:ext cx="6541740" cy="39250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2627784" y="6165304"/>
            <a:ext cx="3672408" cy="400110"/>
          </a:xfrm>
          <a:prstGeom prst="rect">
            <a:avLst/>
          </a:prstGeom>
          <a:noFill/>
        </p:spPr>
        <p:txBody>
          <a:bodyPr wrap="square" rtlCol="0">
            <a:spAutoFit/>
          </a:bodyPr>
          <a:lstStyle/>
          <a:p>
            <a:r>
              <a:rPr lang="nl-NL" sz="2000" dirty="0" smtClean="0"/>
              <a:t>     </a:t>
            </a:r>
            <a:r>
              <a:rPr lang="nl-NL" sz="2000" dirty="0" err="1" smtClean="0"/>
              <a:t>Played</a:t>
            </a:r>
            <a:r>
              <a:rPr lang="nl-NL" sz="2000" dirty="0" smtClean="0"/>
              <a:t> </a:t>
            </a:r>
            <a:r>
              <a:rPr lang="nl-NL" sz="2000" dirty="0" err="1" smtClean="0"/>
              <a:t>by</a:t>
            </a:r>
            <a:r>
              <a:rPr lang="nl-NL" sz="2000" dirty="0" smtClean="0"/>
              <a:t> ‘Dame </a:t>
            </a:r>
            <a:r>
              <a:rPr lang="nl-NL" sz="2000" dirty="0" err="1" smtClean="0"/>
              <a:t>Judi</a:t>
            </a:r>
            <a:r>
              <a:rPr lang="nl-NL" sz="2000" dirty="0" smtClean="0"/>
              <a:t> </a:t>
            </a:r>
            <a:r>
              <a:rPr lang="nl-NL" sz="2000" dirty="0" err="1" smtClean="0"/>
              <a:t>Dench</a:t>
            </a:r>
            <a:r>
              <a:rPr lang="nl-NL" sz="2000" dirty="0" smtClean="0"/>
              <a:t>’</a:t>
            </a:r>
            <a:endParaRPr lang="en-GB" sz="2000" dirty="0"/>
          </a:p>
        </p:txBody>
      </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15508551"/>
      </p:ext>
    </p:extLst>
  </p:cSld>
  <p:clrMapOvr>
    <a:masterClrMapping/>
  </p:clrMapOvr>
  <mc:AlternateContent xmlns:mc="http://schemas.openxmlformats.org/markup-compatibility/2006" xmlns:p14="http://schemas.microsoft.com/office/powerpoint/2010/main">
    <mc:Choice Requires="p14">
      <p:transition spd="slow" p14:dur="2000" advTm="18648"/>
    </mc:Choice>
    <mc:Fallback xmlns="">
      <p:transition spd="slow" advTm="18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lstStyle/>
          <a:p>
            <a:pPr marL="342900" indent="-342900" algn="l">
              <a:buFont typeface="Wingdings" panose="05000000000000000000" pitchFamily="2" charset="2"/>
              <a:buChar char="v"/>
            </a:pPr>
            <a:r>
              <a:rPr lang="nl-NL" sz="2400" dirty="0" smtClean="0"/>
              <a:t>In 1995 Pierce </a:t>
            </a:r>
            <a:r>
              <a:rPr lang="nl-NL" sz="2400" dirty="0" err="1" smtClean="0"/>
              <a:t>Brosnan</a:t>
            </a:r>
            <a:r>
              <a:rPr lang="nl-NL" sz="2400" dirty="0" smtClean="0"/>
              <a:t> </a:t>
            </a:r>
            <a:r>
              <a:rPr lang="nl-NL" sz="2400" dirty="0" err="1" smtClean="0"/>
              <a:t>plays</a:t>
            </a:r>
            <a:r>
              <a:rPr lang="nl-NL" sz="2400" dirty="0" smtClean="0"/>
              <a:t> M. </a:t>
            </a:r>
            <a:r>
              <a:rPr lang="nl-NL" sz="2400" dirty="0" err="1" smtClean="0"/>
              <a:t>Women</a:t>
            </a:r>
            <a:r>
              <a:rPr lang="nl-NL" sz="2400" dirty="0" smtClean="0"/>
              <a:t> </a:t>
            </a:r>
            <a:r>
              <a:rPr lang="nl-NL" sz="2400" dirty="0" err="1" smtClean="0"/>
              <a:t>finally</a:t>
            </a:r>
            <a:r>
              <a:rPr lang="nl-NL" sz="2400" dirty="0" smtClean="0"/>
              <a:t> start </a:t>
            </a:r>
            <a:r>
              <a:rPr lang="nl-NL" sz="2400" dirty="0" err="1" smtClean="0"/>
              <a:t>to</a:t>
            </a:r>
            <a:r>
              <a:rPr lang="nl-NL" sz="2400" dirty="0" smtClean="0"/>
              <a:t> take over.</a:t>
            </a:r>
          </a:p>
          <a:p>
            <a:pPr marL="342900" indent="-342900" algn="l">
              <a:buFont typeface="Wingdings" panose="05000000000000000000" pitchFamily="2" charset="2"/>
              <a:buChar char="v"/>
            </a:pPr>
            <a:r>
              <a:rPr lang="nl-NL" sz="2400" dirty="0" smtClean="0"/>
              <a:t>First time </a:t>
            </a:r>
            <a:r>
              <a:rPr lang="nl-NL" sz="2400" dirty="0" err="1" smtClean="0"/>
              <a:t>bond’s</a:t>
            </a:r>
            <a:r>
              <a:rPr lang="nl-NL" sz="2400" dirty="0" smtClean="0"/>
              <a:t> lady is a mentor </a:t>
            </a:r>
            <a:r>
              <a:rPr lang="nl-NL" sz="2400" dirty="0" err="1" smtClean="0"/>
              <a:t>and</a:t>
            </a:r>
            <a:r>
              <a:rPr lang="nl-NL" sz="2400" dirty="0" smtClean="0"/>
              <a:t> </a:t>
            </a:r>
            <a:r>
              <a:rPr lang="nl-NL" sz="2400" dirty="0" err="1" smtClean="0"/>
              <a:t>not</a:t>
            </a:r>
            <a:r>
              <a:rPr lang="nl-NL" sz="2400" dirty="0" smtClean="0"/>
              <a:t> a lover.</a:t>
            </a:r>
          </a:p>
          <a:p>
            <a:pPr marL="342900" indent="-342900" algn="l">
              <a:buFont typeface="Wingdings" panose="05000000000000000000" pitchFamily="2" charset="2"/>
              <a:buChar char="v"/>
            </a:pPr>
            <a:endParaRPr lang="nl-NL" sz="2400" dirty="0" smtClean="0"/>
          </a:p>
          <a:p>
            <a:pPr marL="342900" indent="-342900" algn="l">
              <a:buFont typeface="Wingdings" panose="05000000000000000000" pitchFamily="2" charset="2"/>
              <a:buChar char="v"/>
            </a:pPr>
            <a:endParaRPr lang="en-GB" dirty="0"/>
          </a:p>
        </p:txBody>
      </p:sp>
      <p:sp>
        <p:nvSpPr>
          <p:cNvPr id="3" name="Titel 2"/>
          <p:cNvSpPr>
            <a:spLocks noGrp="1"/>
          </p:cNvSpPr>
          <p:nvPr>
            <p:ph type="title"/>
          </p:nvPr>
        </p:nvSpPr>
        <p:spPr/>
        <p:txBody>
          <a:bodyPr/>
          <a:lstStyle/>
          <a:p>
            <a:r>
              <a:rPr lang="nl-NL" dirty="0" smtClean="0"/>
              <a:t>M is a </a:t>
            </a:r>
            <a:r>
              <a:rPr lang="nl-NL" dirty="0" err="1" smtClean="0"/>
              <a:t>woman</a:t>
            </a:r>
            <a:endParaRPr lang="en-GB"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5" y="3276483"/>
            <a:ext cx="4171553" cy="3296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6211868"/>
      </p:ext>
    </p:extLst>
  </p:cSld>
  <p:clrMapOvr>
    <a:masterClrMapping/>
  </p:clrMapOvr>
  <mc:AlternateContent xmlns:mc="http://schemas.openxmlformats.org/markup-compatibility/2006" xmlns:p14="http://schemas.microsoft.com/office/powerpoint/2010/main">
    <mc:Choice Requires="p14">
      <p:transition spd="slow" p14:dur="2000" advTm="21398"/>
    </mc:Choice>
    <mc:Fallback xmlns="">
      <p:transition spd="slow" advTm="21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0</TotalTime>
  <Words>407</Words>
  <Application>Microsoft Office PowerPoint</Application>
  <PresentationFormat>Diavoorstelling (4:3)</PresentationFormat>
  <Paragraphs>49</Paragraphs>
  <Slides>12</Slides>
  <Notes>0</Notes>
  <HiddenSlides>0</HiddenSlides>
  <MMClips>12</MMClips>
  <ScaleCrop>false</ScaleCrop>
  <HeadingPairs>
    <vt:vector size="4" baseType="variant">
      <vt:variant>
        <vt:lpstr>Thema</vt:lpstr>
      </vt:variant>
      <vt:variant>
        <vt:i4>1</vt:i4>
      </vt:variant>
      <vt:variant>
        <vt:lpstr>Diatitels</vt:lpstr>
      </vt:variant>
      <vt:variant>
        <vt:i4>12</vt:i4>
      </vt:variant>
    </vt:vector>
  </HeadingPairs>
  <TitlesOfParts>
    <vt:vector size="13" baseType="lpstr">
      <vt:lpstr>BlackTie</vt:lpstr>
      <vt:lpstr>James bond and feminism?</vt:lpstr>
      <vt:lpstr>unattainable</vt:lpstr>
      <vt:lpstr>Good physique</vt:lpstr>
      <vt:lpstr>Very sensual</vt:lpstr>
      <vt:lpstr>PowerPoint-presentatie</vt:lpstr>
      <vt:lpstr>How are women portrayed?</vt:lpstr>
      <vt:lpstr>Honey rider</vt:lpstr>
      <vt:lpstr>M is a woman</vt:lpstr>
      <vt:lpstr>M is a woman</vt:lpstr>
      <vt:lpstr>Wai lin “tomorrow never dies’</vt:lpstr>
      <vt:lpstr>Other strong character</vt:lpstr>
      <vt:lpstr>Development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James bond and feminism?</dc:title>
  <dc:creator>Windows-gebruiker</dc:creator>
  <cp:lastModifiedBy>Niek Bogaard</cp:lastModifiedBy>
  <cp:revision>12</cp:revision>
  <dcterms:created xsi:type="dcterms:W3CDTF">2018-01-18T19:34:19Z</dcterms:created>
  <dcterms:modified xsi:type="dcterms:W3CDTF">2018-06-22T06:14:36Z</dcterms:modified>
</cp:coreProperties>
</file>