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4">
                <a:lumMod val="60000"/>
                <a:lumOff val="40000"/>
              </a:schemeClr>
            </a:gs>
            <a:gs pos="48000">
              <a:srgbClr val="85C2FF">
                <a:alpha val="63000"/>
              </a:srgbClr>
            </a:gs>
            <a:gs pos="79000">
              <a:schemeClr val="accent5">
                <a:lumMod val="40000"/>
                <a:lumOff val="60000"/>
              </a:schemeClr>
            </a:gs>
            <a:gs pos="93000">
              <a:srgbClr val="FFEBFA">
                <a:alpha val="6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3E5D-64E7-4591-8B2F-2BC3C1E0FCF7}" type="datetimeFigureOut">
              <a:rPr lang="pl-PL" smtClean="0"/>
              <a:pPr/>
              <a:t>2019-04-26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A723-7A51-4B1A-ADE3-4957FB04689E}" type="slidenum">
              <a:rPr lang="pl-PL" smtClean="0"/>
              <a:pPr/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Panel 1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POLAND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library-86906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3494">
            <a:off x="5556959" y="2829745"/>
            <a:ext cx="3384376" cy="2256251"/>
          </a:xfrm>
          <a:prstGeom prst="rect">
            <a:avLst/>
          </a:prstGeom>
        </p:spPr>
      </p:pic>
      <p:pic>
        <p:nvPicPr>
          <p:cNvPr id="6" name="Obraz 5" descr="studia projekt st maart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2122">
            <a:off x="193339" y="3859852"/>
            <a:ext cx="3635896" cy="27269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What</a:t>
            </a:r>
            <a:r>
              <a:rPr lang="pl-PL" dirty="0" smtClean="0"/>
              <a:t> 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to do to </a:t>
            </a:r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documents confirming legal stay in Poland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err="1" smtClean="0"/>
              <a:t>medical</a:t>
            </a:r>
            <a:r>
              <a:rPr lang="pl-PL" dirty="0" smtClean="0"/>
              <a:t> </a:t>
            </a:r>
            <a:r>
              <a:rPr lang="pl-PL" dirty="0" err="1" smtClean="0"/>
              <a:t>certificate</a:t>
            </a:r>
            <a:endParaRPr lang="pl-PL" dirty="0"/>
          </a:p>
          <a:p>
            <a:pPr marL="514350" indent="-514350">
              <a:buAutoNum type="arabicPeriod"/>
            </a:pPr>
            <a:r>
              <a:rPr lang="en-US" dirty="0" smtClean="0"/>
              <a:t> insurance policy in the event of illness or accident for the period of education in Poland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en-US" dirty="0" smtClean="0"/>
              <a:t>good knowledge of languages ​​(language certificate)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graduation document of the high school</a:t>
            </a:r>
            <a:r>
              <a:rPr lang="pl-PL" dirty="0" smtClean="0"/>
              <a:t> (</a:t>
            </a:r>
            <a:r>
              <a:rPr lang="pl-PL" dirty="0" err="1" smtClean="0"/>
              <a:t>secondary</a:t>
            </a:r>
            <a:r>
              <a:rPr lang="pl-PL" dirty="0" smtClean="0"/>
              <a:t> </a:t>
            </a:r>
            <a:r>
              <a:rPr lang="pl-PL" dirty="0" err="1" smtClean="0"/>
              <a:t>school-leaving</a:t>
            </a:r>
            <a:r>
              <a:rPr lang="pl-PL" dirty="0" smtClean="0"/>
              <a:t> </a:t>
            </a:r>
            <a:r>
              <a:rPr lang="pl-PL" dirty="0" err="1" smtClean="0"/>
              <a:t>certificates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en-US" dirty="0" err="1" smtClean="0"/>
              <a:t>opular</a:t>
            </a:r>
            <a:r>
              <a:rPr lang="en-US" dirty="0" smtClean="0"/>
              <a:t> </a:t>
            </a:r>
            <a:r>
              <a:rPr lang="pl-PL" dirty="0" smtClean="0"/>
              <a:t>major</a:t>
            </a:r>
            <a:r>
              <a:rPr lang="en-US" dirty="0" smtClean="0"/>
              <a:t>s of study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1.Medicine</a:t>
            </a:r>
          </a:p>
          <a:p>
            <a:pPr>
              <a:buNone/>
            </a:pPr>
            <a:r>
              <a:rPr lang="en-US" dirty="0" smtClean="0"/>
              <a:t>Studying medicine overseas can provide Students with an invaluable experience and a quality education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pl-PL" dirty="0"/>
          </a:p>
        </p:txBody>
      </p:sp>
      <p:pic>
        <p:nvPicPr>
          <p:cNvPr id="5122" name="Picture 2" descr="Znalezione obrazy dla zapytania medic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752528" cy="26699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2.Law</a:t>
            </a:r>
          </a:p>
          <a:p>
            <a:pPr>
              <a:buNone/>
            </a:pPr>
            <a:r>
              <a:rPr lang="en-US" dirty="0" smtClean="0"/>
              <a:t>A law degree is the first step on a number of work paths – including a career as a solicitor, barrister or judge. Many universities around the world provide law degrees, so it can be difficult to know which is the best one for you</a:t>
            </a:r>
            <a:endParaRPr lang="pl-PL" dirty="0"/>
          </a:p>
        </p:txBody>
      </p:sp>
      <p:pic>
        <p:nvPicPr>
          <p:cNvPr id="4100" name="Picture 4" descr="Znalezione obrazy dla zapytania l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4968552" cy="33261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3. Computer Science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 smtClean="0"/>
              <a:t>Studying</a:t>
            </a:r>
            <a:r>
              <a:rPr lang="pl-PL" dirty="0" smtClean="0"/>
              <a:t> </a:t>
            </a:r>
            <a:r>
              <a:rPr lang="pl-PL" dirty="0"/>
              <a:t>computer science </a:t>
            </a:r>
            <a:r>
              <a:rPr lang="pl-PL" dirty="0" err="1"/>
              <a:t>is</a:t>
            </a:r>
            <a:r>
              <a:rPr lang="pl-PL" dirty="0"/>
              <a:t> a smart bet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today’s</a:t>
            </a:r>
            <a:r>
              <a:rPr lang="pl-PL" dirty="0"/>
              <a:t> </a:t>
            </a:r>
            <a:r>
              <a:rPr lang="pl-PL" dirty="0" err="1"/>
              <a:t>world</a:t>
            </a:r>
            <a:r>
              <a:rPr lang="pl-PL" dirty="0"/>
              <a:t>, as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career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 for </a:t>
            </a:r>
            <a:r>
              <a:rPr lang="pl-PL" dirty="0" err="1"/>
              <a:t>tech-savvy</a:t>
            </a:r>
            <a:r>
              <a:rPr lang="pl-PL" dirty="0"/>
              <a:t> </a:t>
            </a:r>
            <a:r>
              <a:rPr lang="pl-PL" dirty="0" err="1"/>
              <a:t>graduates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expanding</a:t>
            </a:r>
            <a:r>
              <a:rPr lang="pl-PL" dirty="0"/>
              <a:t> 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year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Znalezione obrazy dla zapytania computer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7308304" cy="32887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watching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Authors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dirty="0" smtClean="0"/>
              <a:t>Amelia Marcol</a:t>
            </a:r>
            <a:br>
              <a:rPr lang="pl-PL" dirty="0" smtClean="0"/>
            </a:br>
            <a:r>
              <a:rPr lang="pl-PL" dirty="0" smtClean="0"/>
              <a:t>Magdalena Kuśka</a:t>
            </a:r>
            <a:br>
              <a:rPr lang="pl-PL" dirty="0" smtClean="0"/>
            </a:br>
            <a:r>
              <a:rPr lang="pl-PL" dirty="0" smtClean="0"/>
              <a:t>Weronika Niemczyk</a:t>
            </a:r>
            <a:br>
              <a:rPr lang="pl-PL" dirty="0" smtClean="0"/>
            </a:br>
            <a:r>
              <a:rPr lang="pl-PL" dirty="0" smtClean="0"/>
              <a:t>Wiktoria Zmarzły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Studying</a:t>
            </a:r>
            <a:r>
              <a:rPr lang="pl-PL" dirty="0" smtClean="0"/>
              <a:t> </a:t>
            </a:r>
            <a:r>
              <a:rPr lang="pl-PL" dirty="0" err="1" smtClean="0"/>
              <a:t>abroad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2"/>
            <a:ext cx="8003232" cy="298092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dirty="0" err="1" smtClean="0"/>
              <a:t>Motivate</a:t>
            </a:r>
            <a:r>
              <a:rPr lang="pl-PL" dirty="0" smtClean="0"/>
              <a:t> </a:t>
            </a:r>
            <a:r>
              <a:rPr lang="pl-PL" dirty="0" err="1" smtClean="0"/>
              <a:t>persons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country to </a:t>
            </a:r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abroad</a:t>
            </a:r>
            <a:r>
              <a:rPr lang="pl-PL" dirty="0" smtClean="0"/>
              <a:t>. </a:t>
            </a:r>
            <a:r>
              <a:rPr lang="en-US" dirty="0" smtClean="0"/>
              <a:t>Studies abroad in individual countries, at universities or on specific subjects (economics, law, art) can be highly valued both in Poland and by employers from abroad. Communicating in a multicultural environment has a great advantage, you gain friends from all over the world. The climate of another country, the environment, ecology, possibilities of living in a different environment are the pros of studying abroad.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earth-11015__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149080"/>
            <a:ext cx="2459163" cy="251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</a:t>
            </a:r>
            <a:r>
              <a:rPr lang="pl-PL" dirty="0" err="1" smtClean="0"/>
              <a:t>luses</a:t>
            </a:r>
            <a:r>
              <a:rPr lang="pl-PL" dirty="0" smtClean="0"/>
              <a:t> of </a:t>
            </a:r>
            <a:r>
              <a:rPr lang="pl-PL" dirty="0" err="1" smtClean="0"/>
              <a:t>studying</a:t>
            </a:r>
            <a:r>
              <a:rPr lang="pl-PL" dirty="0" smtClean="0"/>
              <a:t> </a:t>
            </a:r>
            <a:r>
              <a:rPr lang="pl-PL" dirty="0" err="1" smtClean="0"/>
              <a:t>abroad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40610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- Foreign </a:t>
            </a:r>
            <a:r>
              <a:rPr lang="pl-PL" dirty="0" err="1" smtClean="0"/>
              <a:t>universities</a:t>
            </a:r>
            <a:r>
              <a:rPr lang="pl-PL" dirty="0" smtClean="0"/>
              <a:t> </a:t>
            </a:r>
            <a:r>
              <a:rPr lang="pl-PL" dirty="0" err="1" smtClean="0"/>
              <a:t>enables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to </a:t>
            </a:r>
            <a:r>
              <a:rPr lang="pl-PL" dirty="0" err="1" smtClean="0"/>
              <a:t>travel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framework</a:t>
            </a:r>
            <a:r>
              <a:rPr lang="pl-PL" dirty="0" smtClean="0"/>
              <a:t> of </a:t>
            </a:r>
            <a:r>
              <a:rPr lang="pl-PL" dirty="0" err="1" smtClean="0"/>
              <a:t>programmes</a:t>
            </a:r>
            <a:r>
              <a:rPr lang="pl-PL" dirty="0" smtClean="0"/>
              <a:t>, e. g. </a:t>
            </a:r>
            <a:br>
              <a:rPr lang="pl-PL" dirty="0" smtClean="0"/>
            </a:br>
            <a:r>
              <a:rPr lang="pl-PL" dirty="0" smtClean="0"/>
              <a:t>Erasmus.</a:t>
            </a:r>
          </a:p>
          <a:p>
            <a:pPr algn="just">
              <a:buFontTx/>
              <a:buChar char="-"/>
            </a:pPr>
            <a:r>
              <a:rPr lang="pl-PL" dirty="0" err="1" smtClean="0"/>
              <a:t>Knowledge</a:t>
            </a:r>
            <a:r>
              <a:rPr lang="pl-PL" dirty="0" smtClean="0"/>
              <a:t> and </a:t>
            </a:r>
            <a:r>
              <a:rPr lang="pl-PL" dirty="0" err="1" smtClean="0"/>
              <a:t>experience</a:t>
            </a:r>
            <a:r>
              <a:rPr lang="pl-PL" dirty="0" smtClean="0"/>
              <a:t> </a:t>
            </a:r>
            <a:r>
              <a:rPr lang="pl-PL" dirty="0" err="1" smtClean="0"/>
              <a:t>gained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foreign </a:t>
            </a:r>
            <a:r>
              <a:rPr lang="pl-PL" dirty="0" err="1" smtClean="0"/>
              <a:t>universities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appreciated</a:t>
            </a:r>
            <a:r>
              <a:rPr lang="pl-PL" dirty="0" smtClean="0"/>
              <a:t> by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employers</a:t>
            </a:r>
            <a:r>
              <a:rPr lang="pl-PL" dirty="0" smtClean="0"/>
              <a:t>.</a:t>
            </a:r>
          </a:p>
          <a:p>
            <a:pPr algn="just">
              <a:buFontTx/>
              <a:buChar char="-"/>
            </a:pPr>
            <a:r>
              <a:rPr lang="pl-PL" dirty="0" smtClean="0"/>
              <a:t>Foreign </a:t>
            </a:r>
            <a:r>
              <a:rPr lang="pl-PL" dirty="0" err="1" smtClean="0"/>
              <a:t>practice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casual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useful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return to Poland.</a:t>
            </a:r>
          </a:p>
          <a:p>
            <a:pPr algn="just">
              <a:buFontTx/>
              <a:buChar char="-"/>
            </a:pPr>
            <a:r>
              <a:rPr lang="pl-PL" dirty="0" err="1" smtClean="0"/>
              <a:t>Independence</a:t>
            </a:r>
            <a:r>
              <a:rPr lang="pl-PL" dirty="0" smtClean="0"/>
              <a:t>, </a:t>
            </a:r>
            <a:r>
              <a:rPr lang="pl-PL" dirty="0" err="1" smtClean="0"/>
              <a:t>responsibility</a:t>
            </a:r>
            <a:r>
              <a:rPr lang="pl-PL" dirty="0" smtClean="0"/>
              <a:t>.                                                                  </a:t>
            </a:r>
            <a:endParaRPr lang="pl-PL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Poland- great place to </a:t>
            </a:r>
            <a:r>
              <a:rPr lang="pl-PL" dirty="0" err="1" smtClean="0"/>
              <a:t>study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/>
              <a:t>fact</a:t>
            </a:r>
            <a:r>
              <a:rPr lang="pl-PL" dirty="0"/>
              <a:t> of Poland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middle</a:t>
            </a:r>
            <a:r>
              <a:rPr lang="pl-PL" dirty="0"/>
              <a:t> of Europe </a:t>
            </a:r>
            <a:r>
              <a:rPr lang="pl-PL" dirty="0" err="1"/>
              <a:t>makes</a:t>
            </a:r>
            <a:r>
              <a:rPr lang="pl-PL" dirty="0"/>
              <a:t> a lot of </a:t>
            </a:r>
            <a:r>
              <a:rPr lang="pl-PL" dirty="0" err="1"/>
              <a:t>sense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realize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here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feel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western </a:t>
            </a:r>
            <a:r>
              <a:rPr lang="pl-PL" dirty="0" err="1"/>
              <a:t>concept</a:t>
            </a:r>
            <a:r>
              <a:rPr lang="pl-PL" dirty="0"/>
              <a:t> of development, and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family</a:t>
            </a:r>
            <a:r>
              <a:rPr lang="pl-PL" dirty="0"/>
              <a:t> and community </a:t>
            </a:r>
            <a:r>
              <a:rPr lang="pl-PL" dirty="0" err="1"/>
              <a:t>belonging</a:t>
            </a:r>
            <a:r>
              <a:rPr lang="pl-PL" dirty="0"/>
              <a:t> </a:t>
            </a:r>
            <a:r>
              <a:rPr lang="pl-PL" dirty="0" err="1"/>
              <a:t>sense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east</a:t>
            </a:r>
            <a:r>
              <a:rPr lang="pl-PL" dirty="0" smtClean="0"/>
              <a:t>.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IMG_4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312368" cy="2862697"/>
          </a:xfrm>
          <a:prstGeom prst="rect">
            <a:avLst/>
          </a:prstGeom>
        </p:spPr>
      </p:pic>
      <p:pic>
        <p:nvPicPr>
          <p:cNvPr id="5" name="Obraz 4" descr="IMG_4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21088"/>
            <a:ext cx="3312368" cy="24254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worth studying in </a:t>
            </a:r>
            <a:r>
              <a:rPr lang="pl-PL" dirty="0" err="1"/>
              <a:t>P</a:t>
            </a:r>
            <a:r>
              <a:rPr lang="en-US" dirty="0" err="1" smtClean="0"/>
              <a:t>oland</a:t>
            </a:r>
            <a:r>
              <a:rPr lang="en-US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1.High </a:t>
            </a:r>
            <a:r>
              <a:rPr lang="pl-PL" dirty="0" err="1"/>
              <a:t>Quality</a:t>
            </a:r>
            <a:r>
              <a:rPr lang="pl-PL" dirty="0"/>
              <a:t> </a:t>
            </a:r>
            <a:r>
              <a:rPr lang="pl-PL" dirty="0" err="1"/>
              <a:t>Universities</a:t>
            </a:r>
            <a:endParaRPr lang="pl-PL" dirty="0"/>
          </a:p>
          <a:p>
            <a:pPr>
              <a:buNone/>
            </a:pPr>
            <a:r>
              <a:rPr lang="pl-PL" dirty="0" err="1" smtClean="0"/>
              <a:t>ones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universities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-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</a:t>
            </a:r>
            <a:r>
              <a:rPr lang="pl-PL" dirty="0"/>
              <a:t>of Warsaw</a:t>
            </a:r>
          </a:p>
          <a:p>
            <a:pPr>
              <a:buNone/>
            </a:pPr>
            <a:r>
              <a:rPr lang="pl-PL" dirty="0" smtClean="0"/>
              <a:t>-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Jagiellonian</a:t>
            </a:r>
            <a:r>
              <a:rPr lang="pl-PL" dirty="0" smtClean="0"/>
              <a:t> </a:t>
            </a:r>
            <a:r>
              <a:rPr lang="pl-PL" dirty="0" err="1"/>
              <a:t>University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Krakow</a:t>
            </a:r>
            <a:endParaRPr lang="pl-PL" dirty="0"/>
          </a:p>
          <a:p>
            <a:pPr>
              <a:buNone/>
            </a:pPr>
            <a:r>
              <a:rPr lang="pl-PL" dirty="0" smtClean="0"/>
              <a:t>-</a:t>
            </a:r>
            <a:r>
              <a:rPr lang="pl-PL" dirty="0" err="1" smtClean="0"/>
              <a:t>The</a:t>
            </a:r>
            <a:r>
              <a:rPr lang="pl-PL" dirty="0" smtClean="0"/>
              <a:t> Adam </a:t>
            </a:r>
            <a:r>
              <a:rPr lang="pl-PL" dirty="0"/>
              <a:t>Mickiewicz </a:t>
            </a:r>
            <a:r>
              <a:rPr lang="pl-PL" dirty="0" err="1"/>
              <a:t>University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Poznań</a:t>
            </a:r>
          </a:p>
          <a:p>
            <a:pPr>
              <a:buNone/>
            </a:pPr>
            <a:r>
              <a:rPr lang="pl-PL" dirty="0" smtClean="0"/>
              <a:t>-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Lodz</a:t>
            </a:r>
            <a:r>
              <a:rPr lang="pl-PL" dirty="0" smtClean="0"/>
              <a:t> </a:t>
            </a:r>
            <a:r>
              <a:rPr lang="pl-PL" dirty="0"/>
              <a:t>Film </a:t>
            </a:r>
            <a:r>
              <a:rPr lang="pl-PL" dirty="0" err="1"/>
              <a:t>School</a:t>
            </a:r>
            <a:r>
              <a:rPr lang="pl-PL" dirty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warsaw-882113__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208" y="1268760"/>
            <a:ext cx="2556792" cy="1701192"/>
          </a:xfrm>
          <a:prstGeom prst="rect">
            <a:avLst/>
          </a:prstGeom>
        </p:spPr>
      </p:pic>
      <p:pic>
        <p:nvPicPr>
          <p:cNvPr id="5" name="Obraz 4" descr="jagiellonian-university-260nw-632974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793" y="1196752"/>
            <a:ext cx="2675207" cy="1733930"/>
          </a:xfrm>
          <a:prstGeom prst="rect">
            <a:avLst/>
          </a:prstGeom>
        </p:spPr>
      </p:pic>
      <p:pic>
        <p:nvPicPr>
          <p:cNvPr id="6" name="Obraz 5" descr="pobrany p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96752"/>
            <a:ext cx="2699792" cy="1743075"/>
          </a:xfrm>
          <a:prstGeom prst="rect">
            <a:avLst/>
          </a:prstGeom>
        </p:spPr>
      </p:pic>
      <p:pic>
        <p:nvPicPr>
          <p:cNvPr id="7" name="Obraz 6" descr="pobrany plik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96752"/>
            <a:ext cx="2699792" cy="17965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2. </a:t>
            </a:r>
            <a:r>
              <a:rPr lang="pl-PL" dirty="0" err="1" smtClean="0"/>
              <a:t>Costs</a:t>
            </a:r>
            <a:endParaRPr lang="pl-PL" dirty="0"/>
          </a:p>
          <a:p>
            <a:pPr>
              <a:buNone/>
            </a:pPr>
            <a:r>
              <a:rPr lang="pl-PL" dirty="0" err="1" smtClean="0"/>
              <a:t>Studying</a:t>
            </a:r>
            <a:r>
              <a:rPr lang="pl-PL" dirty="0" smtClean="0"/>
              <a:t> </a:t>
            </a:r>
            <a:r>
              <a:rPr lang="pl-PL" dirty="0" err="1"/>
              <a:t>in</a:t>
            </a:r>
            <a:r>
              <a:rPr lang="pl-PL" dirty="0"/>
              <a:t> Poland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cheaper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doing</a:t>
            </a:r>
            <a:r>
              <a:rPr lang="pl-PL" dirty="0"/>
              <a:t> so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parts of Europe. </a:t>
            </a:r>
            <a:r>
              <a:rPr lang="pl-PL" dirty="0" err="1"/>
              <a:t>Tuition</a:t>
            </a:r>
            <a:r>
              <a:rPr lang="pl-PL" dirty="0"/>
              <a:t> </a:t>
            </a:r>
            <a:r>
              <a:rPr lang="pl-PL" dirty="0" err="1"/>
              <a:t>fees</a:t>
            </a:r>
            <a:r>
              <a:rPr lang="pl-PL" dirty="0"/>
              <a:t> start </a:t>
            </a:r>
            <a:r>
              <a:rPr lang="pl-PL" dirty="0" err="1"/>
              <a:t>from</a:t>
            </a:r>
            <a:r>
              <a:rPr lang="pl-PL" dirty="0"/>
              <a:t> less </a:t>
            </a:r>
            <a:r>
              <a:rPr lang="pl-PL" dirty="0" err="1"/>
              <a:t>than</a:t>
            </a:r>
            <a:r>
              <a:rPr lang="pl-PL" dirty="0"/>
              <a:t> 1500 EUR per </a:t>
            </a:r>
            <a:r>
              <a:rPr lang="pl-PL" dirty="0" err="1"/>
              <a:t>year</a:t>
            </a:r>
            <a:r>
              <a:rPr lang="pl-PL" dirty="0"/>
              <a:t> and </a:t>
            </a:r>
            <a:r>
              <a:rPr lang="pl-PL" dirty="0" err="1"/>
              <a:t>rarely</a:t>
            </a:r>
            <a:r>
              <a:rPr lang="pl-PL" dirty="0"/>
              <a:t> go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3000 EUR.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pobrany plik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2766">
            <a:off x="4572000" y="3789040"/>
            <a:ext cx="4257636" cy="2384276"/>
          </a:xfrm>
          <a:prstGeom prst="rect">
            <a:avLst/>
          </a:prstGeom>
        </p:spPr>
      </p:pic>
      <p:pic>
        <p:nvPicPr>
          <p:cNvPr id="5" name="Obraz 4" descr="Europe_polar_stereographic_Caucasus_Urals_boundary3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6289">
            <a:off x="439709" y="3287899"/>
            <a:ext cx="2973710" cy="23152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 smtClean="0"/>
              <a:t>Costs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- </a:t>
            </a:r>
            <a:r>
              <a:rPr lang="pl-PL" dirty="0" err="1" smtClean="0"/>
              <a:t>flat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city </a:t>
            </a:r>
            <a:r>
              <a:rPr lang="pl-PL" dirty="0" err="1" smtClean="0"/>
              <a:t>centre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room</a:t>
            </a:r>
            <a:r>
              <a:rPr lang="pl-PL" dirty="0" smtClean="0"/>
              <a:t> </a:t>
            </a:r>
            <a:r>
              <a:rPr lang="pl-PL" dirty="0" err="1" smtClean="0"/>
              <a:t>ina</a:t>
            </a:r>
            <a:r>
              <a:rPr lang="pl-PL" dirty="0" smtClean="0"/>
              <a:t> student </a:t>
            </a:r>
            <a:r>
              <a:rPr lang="pl-PL" dirty="0" err="1" smtClean="0"/>
              <a:t>dormitory</a:t>
            </a:r>
            <a:r>
              <a:rPr lang="pl-PL" dirty="0" smtClean="0"/>
              <a:t> for 100-150 EUR. </a:t>
            </a:r>
          </a:p>
          <a:p>
            <a:pPr algn="just">
              <a:buNone/>
            </a:pPr>
            <a:r>
              <a:rPr lang="pl-PL" dirty="0" smtClean="0"/>
              <a:t>    - a </a:t>
            </a:r>
            <a:r>
              <a:rPr lang="pl-PL" dirty="0" err="1" smtClean="0"/>
              <a:t>monthly</a:t>
            </a:r>
            <a:r>
              <a:rPr lang="pl-PL" dirty="0" smtClean="0"/>
              <a:t> public transport </a:t>
            </a:r>
            <a:r>
              <a:rPr lang="pl-PL" dirty="0" err="1" smtClean="0"/>
              <a:t>tickets</a:t>
            </a:r>
            <a:r>
              <a:rPr lang="pl-PL" dirty="0" smtClean="0"/>
              <a:t> for 25 EUR per </a:t>
            </a:r>
            <a:r>
              <a:rPr lang="pl-PL" dirty="0" err="1" smtClean="0"/>
              <a:t>month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bikes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warmer</a:t>
            </a:r>
            <a:r>
              <a:rPr lang="pl-PL" dirty="0" smtClean="0"/>
              <a:t> </a:t>
            </a:r>
            <a:r>
              <a:rPr lang="pl-PL" dirty="0" err="1" smtClean="0"/>
              <a:t>half</a:t>
            </a:r>
            <a:r>
              <a:rPr lang="pl-PL" dirty="0" smtClean="0"/>
              <a:t>.</a:t>
            </a:r>
          </a:p>
          <a:p>
            <a:pPr algn="just">
              <a:buNone/>
            </a:pPr>
            <a:r>
              <a:rPr lang="pl-PL" dirty="0" smtClean="0"/>
              <a:t>    - a </a:t>
            </a:r>
            <a:r>
              <a:rPr lang="pl-PL" dirty="0" err="1" smtClean="0"/>
              <a:t>cinema</a:t>
            </a:r>
            <a:r>
              <a:rPr lang="pl-PL" dirty="0" smtClean="0"/>
              <a:t> </a:t>
            </a:r>
            <a:r>
              <a:rPr lang="pl-PL" dirty="0" err="1" smtClean="0"/>
              <a:t>ticket</a:t>
            </a:r>
            <a:r>
              <a:rPr lang="pl-PL" dirty="0" smtClean="0"/>
              <a:t> for 3 EUR.</a:t>
            </a:r>
          </a:p>
          <a:p>
            <a:pPr algn="just">
              <a:buNone/>
            </a:pPr>
            <a:r>
              <a:rPr lang="pl-PL" dirty="0" smtClean="0"/>
              <a:t>    - </a:t>
            </a:r>
            <a:r>
              <a:rPr lang="pl-PL" dirty="0" err="1" smtClean="0"/>
              <a:t>tasty</a:t>
            </a:r>
            <a:r>
              <a:rPr lang="pl-PL" dirty="0" smtClean="0"/>
              <a:t> lunch for 5 EUR.</a:t>
            </a:r>
            <a:endParaRPr lang="pl-PL" dirty="0"/>
          </a:p>
        </p:txBody>
      </p:sp>
      <p:pic>
        <p:nvPicPr>
          <p:cNvPr id="4" name="Obraz 3" descr="a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3744416" cy="1872208"/>
          </a:xfrm>
          <a:prstGeom prst="rect">
            <a:avLst/>
          </a:prstGeom>
        </p:spPr>
      </p:pic>
      <p:pic>
        <p:nvPicPr>
          <p:cNvPr id="5" name="Obraz 4" descr="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3. </a:t>
            </a:r>
            <a:r>
              <a:rPr lang="pl-PL" dirty="0" err="1"/>
              <a:t>Vibrant</a:t>
            </a:r>
            <a:r>
              <a:rPr lang="pl-PL" dirty="0"/>
              <a:t> Student and </a:t>
            </a:r>
            <a:r>
              <a:rPr lang="pl-PL" dirty="0" err="1"/>
              <a:t>Cultural</a:t>
            </a:r>
            <a:r>
              <a:rPr lang="pl-PL" dirty="0"/>
              <a:t> Life</a:t>
            </a:r>
          </a:p>
          <a:p>
            <a:pPr>
              <a:buNone/>
            </a:pPr>
            <a:r>
              <a:rPr lang="pl-PL" dirty="0"/>
              <a:t>As we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, </a:t>
            </a:r>
            <a:r>
              <a:rPr lang="pl-PL" dirty="0" err="1"/>
              <a:t>being</a:t>
            </a:r>
            <a:r>
              <a:rPr lang="pl-PL" dirty="0"/>
              <a:t> a student </a:t>
            </a:r>
            <a:r>
              <a:rPr lang="pl-PL" dirty="0" err="1"/>
              <a:t>is</a:t>
            </a:r>
            <a:r>
              <a:rPr lang="pl-PL" dirty="0"/>
              <a:t> much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/>
              <a:t>studying</a:t>
            </a:r>
            <a:r>
              <a:rPr lang="pl-PL" dirty="0"/>
              <a:t>.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as </a:t>
            </a:r>
            <a:r>
              <a:rPr lang="pl-PL" dirty="0" err="1"/>
              <a:t>important</a:t>
            </a:r>
            <a:r>
              <a:rPr lang="pl-PL" dirty="0"/>
              <a:t> as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components</a:t>
            </a:r>
            <a:r>
              <a:rPr lang="pl-PL" dirty="0"/>
              <a:t> of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: </a:t>
            </a:r>
            <a:r>
              <a:rPr lang="pl-PL" dirty="0" err="1"/>
              <a:t>partying</a:t>
            </a:r>
            <a:r>
              <a:rPr lang="pl-PL" dirty="0"/>
              <a:t>, </a:t>
            </a:r>
            <a:r>
              <a:rPr lang="pl-PL" dirty="0" err="1"/>
              <a:t>sports</a:t>
            </a:r>
            <a:r>
              <a:rPr lang="pl-PL" dirty="0"/>
              <a:t>, </a:t>
            </a:r>
            <a:r>
              <a:rPr lang="pl-PL" dirty="0" err="1"/>
              <a:t>music</a:t>
            </a:r>
            <a:r>
              <a:rPr lang="pl-PL" dirty="0"/>
              <a:t> </a:t>
            </a:r>
            <a:r>
              <a:rPr lang="pl-PL" dirty="0" err="1"/>
              <a:t>festivals</a:t>
            </a:r>
            <a:r>
              <a:rPr lang="pl-PL" dirty="0"/>
              <a:t>, film </a:t>
            </a:r>
            <a:r>
              <a:rPr lang="pl-PL" dirty="0" err="1"/>
              <a:t>festivals</a:t>
            </a:r>
            <a:r>
              <a:rPr lang="pl-PL" dirty="0"/>
              <a:t>, </a:t>
            </a:r>
            <a:r>
              <a:rPr lang="pl-PL" dirty="0" err="1"/>
              <a:t>hanging</a:t>
            </a:r>
            <a:r>
              <a:rPr lang="pl-PL" dirty="0"/>
              <a:t> out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friends</a:t>
            </a:r>
            <a:r>
              <a:rPr lang="pl-PL" dirty="0"/>
              <a:t>, </a:t>
            </a:r>
            <a:r>
              <a:rPr lang="pl-PL" dirty="0" err="1"/>
              <a:t>going</a:t>
            </a:r>
            <a:r>
              <a:rPr lang="pl-PL" dirty="0"/>
              <a:t> out of </a:t>
            </a:r>
            <a:r>
              <a:rPr lang="pl-PL" dirty="0" err="1"/>
              <a:t>town</a:t>
            </a:r>
            <a:r>
              <a:rPr lang="pl-PL" dirty="0"/>
              <a:t> for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weekends</a:t>
            </a:r>
            <a:r>
              <a:rPr lang="pl-PL" dirty="0"/>
              <a:t>, etc.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never</a:t>
            </a:r>
            <a:r>
              <a:rPr lang="pl-PL" dirty="0"/>
              <a:t> </a:t>
            </a:r>
            <a:r>
              <a:rPr lang="pl-PL" dirty="0" err="1"/>
              <a:t>regret</a:t>
            </a:r>
            <a:r>
              <a:rPr lang="pl-PL" dirty="0"/>
              <a:t> </a:t>
            </a:r>
            <a:r>
              <a:rPr lang="pl-PL" dirty="0" err="1"/>
              <a:t>choosing</a:t>
            </a:r>
            <a:r>
              <a:rPr lang="pl-PL" dirty="0"/>
              <a:t> Poland. </a:t>
            </a:r>
            <a:r>
              <a:rPr lang="pl-PL" dirty="0" err="1"/>
              <a:t>Thanks</a:t>
            </a:r>
            <a:r>
              <a:rPr lang="pl-PL" dirty="0"/>
              <a:t> to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rapid</a:t>
            </a:r>
            <a:r>
              <a:rPr lang="pl-PL" dirty="0"/>
              <a:t> </a:t>
            </a:r>
            <a:r>
              <a:rPr lang="pl-PL" dirty="0" err="1"/>
              <a:t>economic</a:t>
            </a:r>
            <a:r>
              <a:rPr lang="pl-PL" dirty="0"/>
              <a:t> growth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decades</a:t>
            </a:r>
            <a:r>
              <a:rPr lang="pl-PL" dirty="0"/>
              <a:t>,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cultural</a:t>
            </a:r>
            <a:r>
              <a:rPr lang="pl-PL" dirty="0"/>
              <a:t> </a:t>
            </a:r>
            <a:r>
              <a:rPr lang="pl-PL" dirty="0" err="1"/>
              <a:t>offerings</a:t>
            </a:r>
            <a:r>
              <a:rPr lang="pl-PL" dirty="0"/>
              <a:t> of Poland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comparable</a:t>
            </a:r>
            <a:r>
              <a:rPr lang="pl-PL" dirty="0"/>
              <a:t> to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European</a:t>
            </a:r>
            <a:r>
              <a:rPr lang="pl-PL" dirty="0"/>
              <a:t> country, but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own</a:t>
            </a:r>
            <a:r>
              <a:rPr lang="pl-PL" dirty="0"/>
              <a:t> </a:t>
            </a:r>
            <a:r>
              <a:rPr lang="pl-PL" dirty="0" err="1"/>
              <a:t>character</a:t>
            </a:r>
            <a:r>
              <a:rPr lang="pl-PL" dirty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7170" name="Picture 2" descr="Impreza-Impreza, Zdarzenia, Noc-Impreza, UroczystoÅÄ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81128"/>
            <a:ext cx="403244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/>
              <a:t>4. Poland </a:t>
            </a:r>
            <a:r>
              <a:rPr lang="pl-PL" dirty="0" err="1"/>
              <a:t>is</a:t>
            </a:r>
            <a:r>
              <a:rPr lang="pl-PL" dirty="0"/>
              <a:t> a part of </a:t>
            </a:r>
            <a:r>
              <a:rPr lang="pl-PL" dirty="0" err="1"/>
              <a:t>the</a:t>
            </a:r>
            <a:r>
              <a:rPr lang="pl-PL" dirty="0"/>
              <a:t> Erasmus </a:t>
            </a:r>
            <a:r>
              <a:rPr lang="pl-PL" dirty="0" err="1"/>
              <a:t>Programme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5</a:t>
            </a:r>
            <a:r>
              <a:rPr lang="pl-PL" dirty="0"/>
              <a:t>. </a:t>
            </a:r>
            <a:r>
              <a:rPr lang="pl-PL" dirty="0" err="1"/>
              <a:t>Scholarships</a:t>
            </a:r>
            <a:r>
              <a:rPr lang="pl-PL" dirty="0"/>
              <a:t> for Non-EU </a:t>
            </a:r>
            <a:r>
              <a:rPr lang="pl-PL" dirty="0" err="1" smtClean="0"/>
              <a:t>Students</a:t>
            </a:r>
            <a:endParaRPr lang="pl-PL" dirty="0"/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/>
              <a:t>your</a:t>
            </a:r>
            <a:r>
              <a:rPr lang="pl-PL" dirty="0"/>
              <a:t> country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belong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smtClean="0"/>
              <a:t>Erasmus </a:t>
            </a:r>
            <a:r>
              <a:rPr lang="pl-PL" dirty="0" err="1"/>
              <a:t>network</a:t>
            </a:r>
            <a:r>
              <a:rPr lang="pl-PL" dirty="0"/>
              <a:t>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a </a:t>
            </a:r>
            <a:r>
              <a:rPr lang="pl-PL" dirty="0" err="1"/>
              <a:t>handful</a:t>
            </a:r>
            <a:r>
              <a:rPr lang="pl-PL" dirty="0"/>
              <a:t> of </a:t>
            </a:r>
            <a:r>
              <a:rPr lang="pl-PL" dirty="0" err="1"/>
              <a:t>opportunities</a:t>
            </a:r>
            <a:r>
              <a:rPr lang="pl-PL" dirty="0"/>
              <a:t>.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year</a:t>
            </a:r>
            <a:r>
              <a:rPr lang="pl-PL" dirty="0"/>
              <a:t>, a </a:t>
            </a:r>
            <a:r>
              <a:rPr lang="pl-PL" dirty="0" err="1"/>
              <a:t>considerable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scholarships</a:t>
            </a:r>
            <a:r>
              <a:rPr lang="pl-PL" dirty="0"/>
              <a:t> for non-EU foreign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launched</a:t>
            </a:r>
            <a:r>
              <a:rPr lang="pl-PL" dirty="0"/>
              <a:t>. 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out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contact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embassy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country,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pl-PL" dirty="0" err="1"/>
              <a:t>coordinate</a:t>
            </a:r>
            <a:r>
              <a:rPr lang="pl-PL" dirty="0"/>
              <a:t> </a:t>
            </a:r>
            <a:r>
              <a:rPr lang="pl-PL" dirty="0" err="1"/>
              <a:t>bilateral</a:t>
            </a:r>
            <a:r>
              <a:rPr lang="pl-PL" dirty="0"/>
              <a:t> student </a:t>
            </a:r>
            <a:r>
              <a:rPr lang="pl-PL" dirty="0" err="1"/>
              <a:t>exchange</a:t>
            </a:r>
            <a:r>
              <a:rPr lang="pl-PL" dirty="0"/>
              <a:t> </a:t>
            </a:r>
            <a:r>
              <a:rPr lang="pl-PL" dirty="0" err="1" smtClean="0"/>
              <a:t>programmes</a:t>
            </a:r>
            <a:r>
              <a:rPr lang="pl-PL" dirty="0"/>
              <a:t>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pobrany plik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373216"/>
            <a:ext cx="2642561" cy="1484784"/>
          </a:xfrm>
          <a:prstGeom prst="rect">
            <a:avLst/>
          </a:prstGeom>
        </p:spPr>
      </p:pic>
      <p:sp>
        <p:nvSpPr>
          <p:cNvPr id="6146" name="AutoShape 2" descr="Znalezione obrazy dla zapytania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8" name="Picture 4" descr="Znalezione obrazy dla zapytania eras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732960"/>
            <a:ext cx="3888433" cy="13379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495</Words>
  <Application>Microsoft Office PowerPoint</Application>
  <PresentationFormat>Diavoorstelling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Motyw pakietu Office</vt:lpstr>
      <vt:lpstr>Panel 1</vt:lpstr>
      <vt:lpstr>Studying abroad</vt:lpstr>
      <vt:lpstr>Pluses of studying abroad</vt:lpstr>
      <vt:lpstr>Poland- great place to study</vt:lpstr>
      <vt:lpstr>Why is it worth studying in Poland?</vt:lpstr>
      <vt:lpstr>PowerPoint-presentatie</vt:lpstr>
      <vt:lpstr>Costs</vt:lpstr>
      <vt:lpstr>PowerPoint-presentatie</vt:lpstr>
      <vt:lpstr>PowerPoint-presentatie</vt:lpstr>
      <vt:lpstr>What do you have to do to study in Poland?</vt:lpstr>
      <vt:lpstr>Popular majors of study</vt:lpstr>
      <vt:lpstr>PowerPoint-presentatie</vt:lpstr>
      <vt:lpstr>PowerPoint-presentatie</vt:lpstr>
      <vt:lpstr>Thanks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1</dc:title>
  <dc:creator>Aleksandra Zmarzły</dc:creator>
  <cp:lastModifiedBy>Bogaard, N.W.M.</cp:lastModifiedBy>
  <cp:revision>30</cp:revision>
  <dcterms:created xsi:type="dcterms:W3CDTF">2019-03-23T12:34:30Z</dcterms:created>
  <dcterms:modified xsi:type="dcterms:W3CDTF">2019-04-26T16:35:22Z</dcterms:modified>
</cp:coreProperties>
</file>